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810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9356" autoAdjust="0"/>
  </p:normalViewPr>
  <p:slideViewPr>
    <p:cSldViewPr snapToGrid="0">
      <p:cViewPr varScale="1">
        <p:scale>
          <a:sx n="57" d="100"/>
          <a:sy n="57" d="100"/>
        </p:scale>
        <p:origin x="10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nete Stensland" userId="c7e30f4a-8284-4602-8d6a-0eacc7f25621" providerId="ADAL" clId="{6C2BB229-89B9-468C-B7D6-243097F4D23E}"/>
    <pc:docChg chg="delSld">
      <pc:chgData name="Agnete Stensland" userId="c7e30f4a-8284-4602-8d6a-0eacc7f25621" providerId="ADAL" clId="{6C2BB229-89B9-468C-B7D6-243097F4D23E}" dt="2025-10-02T07:20:00.769" v="0" actId="47"/>
      <pc:docMkLst>
        <pc:docMk/>
      </pc:docMkLst>
      <pc:sldChg chg="del">
        <pc:chgData name="Agnete Stensland" userId="c7e30f4a-8284-4602-8d6a-0eacc7f25621" providerId="ADAL" clId="{6C2BB229-89B9-468C-B7D6-243097F4D23E}" dt="2025-10-02T07:20:00.769" v="0" actId="47"/>
        <pc:sldMkLst>
          <pc:docMk/>
          <pc:sldMk cId="3650891363" sldId="804"/>
        </pc:sldMkLst>
      </pc:sldChg>
      <pc:sldChg chg="del">
        <pc:chgData name="Agnete Stensland" userId="c7e30f4a-8284-4602-8d6a-0eacc7f25621" providerId="ADAL" clId="{6C2BB229-89B9-468C-B7D6-243097F4D23E}" dt="2025-10-02T07:20:00.769" v="0" actId="47"/>
        <pc:sldMkLst>
          <pc:docMk/>
          <pc:sldMk cId="1987452281" sldId="807"/>
        </pc:sldMkLst>
      </pc:sldChg>
      <pc:sldChg chg="del">
        <pc:chgData name="Agnete Stensland" userId="c7e30f4a-8284-4602-8d6a-0eacc7f25621" providerId="ADAL" clId="{6C2BB229-89B9-468C-B7D6-243097F4D23E}" dt="2025-10-02T07:20:00.769" v="0" actId="47"/>
        <pc:sldMkLst>
          <pc:docMk/>
          <pc:sldMk cId="359014511" sldId="808"/>
        </pc:sldMkLst>
      </pc:sldChg>
      <pc:sldChg chg="del">
        <pc:chgData name="Agnete Stensland" userId="c7e30f4a-8284-4602-8d6a-0eacc7f25621" providerId="ADAL" clId="{6C2BB229-89B9-468C-B7D6-243097F4D23E}" dt="2025-10-02T07:20:00.769" v="0" actId="47"/>
        <pc:sldMkLst>
          <pc:docMk/>
          <pc:sldMk cId="3164880740" sldId="80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32C9B9-5E73-B244-BAAA-D7A784E88DEF}" type="doc">
      <dgm:prSet loTypeId="urn:microsoft.com/office/officeart/2005/8/layout/radial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EDA8DE7-43A6-BC42-9EEF-918AAE69B313}">
      <dgm:prSet phldrT="[Text]" custT="1"/>
      <dgm:spPr/>
      <dgm:t>
        <a:bodyPr/>
        <a:lstStyle/>
        <a:p>
          <a:pPr algn="ctr"/>
          <a:r>
            <a:rPr lang="nb-NO" sz="1600" b="1" noProof="0" dirty="0"/>
            <a:t>Ansvarlige reisende</a:t>
          </a:r>
        </a:p>
      </dgm:t>
    </dgm:pt>
    <dgm:pt modelId="{FCD4B904-5C19-FB4E-9C34-C628453F0017}" type="parTrans" cxnId="{C16AC2C0-0875-144B-8E04-C5D768372C58}">
      <dgm:prSet/>
      <dgm:spPr/>
      <dgm:t>
        <a:bodyPr/>
        <a:lstStyle/>
        <a:p>
          <a:pPr algn="ctr"/>
          <a:endParaRPr lang="en-GB"/>
        </a:p>
      </dgm:t>
    </dgm:pt>
    <dgm:pt modelId="{625B02C0-4889-E847-9931-597F22A96EE8}" type="sibTrans" cxnId="{C16AC2C0-0875-144B-8E04-C5D768372C58}">
      <dgm:prSet/>
      <dgm:spPr/>
      <dgm:t>
        <a:bodyPr/>
        <a:lstStyle/>
        <a:p>
          <a:pPr algn="ctr"/>
          <a:endParaRPr lang="en-GB"/>
        </a:p>
      </dgm:t>
    </dgm:pt>
    <dgm:pt modelId="{BFAD4C76-C7C6-9E4C-96A7-3551863AD20A}">
      <dgm:prSet phldrT="[Text]" custT="1"/>
      <dgm:spPr>
        <a:solidFill>
          <a:srgbClr val="FFC000"/>
        </a:solidFill>
      </dgm:spPr>
      <dgm:t>
        <a:bodyPr/>
        <a:lstStyle/>
        <a:p>
          <a:pPr algn="ctr"/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r>
            <a:rPr lang="nb-NO" sz="1000" b="1" i="0" noProof="0" dirty="0" err="1">
              <a:latin typeface="Raleway SemiBold" panose="020B0403030101060003" pitchFamily="34" charset="77"/>
            </a:rPr>
            <a:t>Relaxers</a:t>
          </a:r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r>
            <a:rPr lang="nb-NO" sz="1050" noProof="0" dirty="0"/>
            <a:t>18%</a:t>
          </a:r>
          <a:endParaRPr lang="nb-NO" sz="1200" noProof="0" dirty="0"/>
        </a:p>
      </dgm:t>
    </dgm:pt>
    <dgm:pt modelId="{B3D78187-6C1C-A74C-907E-72E17BCC91B5}" type="parTrans" cxnId="{83980541-089F-1B4F-AD79-F98299C2C218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pPr algn="ctr"/>
          <a:endParaRPr lang="en-GB"/>
        </a:p>
      </dgm:t>
    </dgm:pt>
    <dgm:pt modelId="{594BF4B4-0579-DC4B-A345-FAD70CAEE0FC}" type="sibTrans" cxnId="{83980541-089F-1B4F-AD79-F98299C2C218}">
      <dgm:prSet/>
      <dgm:spPr/>
      <dgm:t>
        <a:bodyPr/>
        <a:lstStyle/>
        <a:p>
          <a:pPr algn="ctr"/>
          <a:endParaRPr lang="en-GB"/>
        </a:p>
      </dgm:t>
    </dgm:pt>
    <dgm:pt modelId="{CB090005-FF63-534B-9FB4-1B4C8C04C208}">
      <dgm:prSet phldrT="[Text]" custT="1"/>
      <dgm:spPr>
        <a:solidFill>
          <a:srgbClr val="92D050"/>
        </a:solidFill>
      </dgm:spPr>
      <dgm:t>
        <a:bodyPr/>
        <a:lstStyle/>
        <a:p>
          <a:pPr algn="ctr"/>
          <a:endParaRPr lang="nb-NO" sz="1200" noProof="0"/>
        </a:p>
        <a:p>
          <a:pPr algn="ctr"/>
          <a:endParaRPr lang="nb-NO" sz="1200" noProof="0"/>
        </a:p>
        <a:p>
          <a:pPr algn="ctr"/>
          <a:endParaRPr lang="nb-NO" sz="1000" b="1" i="0" noProof="0">
            <a:latin typeface="Raleway SemiBold" panose="020B0403030101060003" pitchFamily="34" charset="77"/>
          </a:endParaRPr>
        </a:p>
        <a:p>
          <a:pPr algn="ctr"/>
          <a:r>
            <a:rPr lang="nb-NO" sz="1000" b="1" i="0" noProof="0">
              <a:latin typeface="Raleway SemiBold" panose="020B0403030101060003" pitchFamily="34" charset="77"/>
            </a:rPr>
            <a:t>Fellesskaps-orienterte</a:t>
          </a:r>
        </a:p>
        <a:p>
          <a:pPr algn="ctr"/>
          <a:r>
            <a:rPr lang="nb-NO" sz="1050" noProof="0"/>
            <a:t>21%</a:t>
          </a:r>
          <a:endParaRPr lang="nb-NO" sz="1200" noProof="0"/>
        </a:p>
      </dgm:t>
    </dgm:pt>
    <dgm:pt modelId="{5C1BD0E3-0F3F-9946-860E-A2A14008DB4E}" type="parTrans" cxnId="{CC4421AE-D15F-DB44-978E-D93CBA14EA25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pPr algn="ctr"/>
          <a:endParaRPr lang="en-GB"/>
        </a:p>
      </dgm:t>
    </dgm:pt>
    <dgm:pt modelId="{05BB6D10-9C06-F14C-A5ED-10A9DD0DD4A6}" type="sibTrans" cxnId="{CC4421AE-D15F-DB44-978E-D93CBA14EA25}">
      <dgm:prSet/>
      <dgm:spPr/>
      <dgm:t>
        <a:bodyPr/>
        <a:lstStyle/>
        <a:p>
          <a:pPr algn="ctr"/>
          <a:endParaRPr lang="en-GB"/>
        </a:p>
      </dgm:t>
    </dgm:pt>
    <dgm:pt modelId="{A2A63D9C-0F2C-1443-9E70-215A05FE0CFB}">
      <dgm:prSet phldrT="[Text]" custT="1"/>
      <dgm:spPr>
        <a:solidFill>
          <a:schemeClr val="accent2"/>
        </a:solidFill>
      </dgm:spPr>
      <dgm:t>
        <a:bodyPr/>
        <a:lstStyle/>
        <a:p>
          <a:pPr algn="ctr"/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r>
            <a:rPr lang="nb-NO" sz="1000" b="1" i="0" noProof="0" dirty="0">
              <a:latin typeface="Raleway SemiBold" panose="020B0403030101060003" pitchFamily="34" charset="77"/>
            </a:rPr>
            <a:t>Kultur-entusiaster</a:t>
          </a:r>
        </a:p>
        <a:p>
          <a:pPr algn="ctr"/>
          <a:r>
            <a:rPr lang="nb-NO" sz="1050" noProof="0" dirty="0"/>
            <a:t>9%</a:t>
          </a:r>
          <a:endParaRPr lang="nb-NO" sz="1200" noProof="0" dirty="0"/>
        </a:p>
      </dgm:t>
    </dgm:pt>
    <dgm:pt modelId="{366A301A-DFED-F34E-B122-E646EB9751FB}" type="parTrans" cxnId="{8673C6BE-AB55-E247-BE3B-F53A0AE7437A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pPr algn="ctr"/>
          <a:endParaRPr lang="en-GB"/>
        </a:p>
      </dgm:t>
    </dgm:pt>
    <dgm:pt modelId="{9EC5D56F-C6CE-BC41-9C97-C999E745CD99}" type="sibTrans" cxnId="{8673C6BE-AB55-E247-BE3B-F53A0AE7437A}">
      <dgm:prSet/>
      <dgm:spPr/>
      <dgm:t>
        <a:bodyPr/>
        <a:lstStyle/>
        <a:p>
          <a:pPr algn="ctr"/>
          <a:endParaRPr lang="en-GB"/>
        </a:p>
      </dgm:t>
    </dgm:pt>
    <dgm:pt modelId="{24AD189C-D96B-9B48-AFC9-B689FC1AE7CF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/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r>
            <a:rPr lang="nb-NO" sz="1000" b="1" i="0" noProof="0" dirty="0">
              <a:latin typeface="Raleway SemiBold" panose="020B0403030101060003" pitchFamily="34" charset="77"/>
            </a:rPr>
            <a:t>Aktive eventyrere </a:t>
          </a:r>
          <a:r>
            <a:rPr lang="nb-NO" sz="1050" noProof="0" dirty="0"/>
            <a:t>11%</a:t>
          </a:r>
          <a:endParaRPr lang="nb-NO" sz="1200" noProof="0" dirty="0"/>
        </a:p>
      </dgm:t>
    </dgm:pt>
    <dgm:pt modelId="{A5CF8CC6-7963-634D-A4EB-0459614A9B6F}" type="parTrans" cxnId="{53372E0A-490D-0A45-84A5-C53FAB64BA27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pPr algn="ctr"/>
          <a:endParaRPr lang="en-GB"/>
        </a:p>
      </dgm:t>
    </dgm:pt>
    <dgm:pt modelId="{FA75CB12-5ED7-E64A-86D0-D79F1F2C887E}" type="sibTrans" cxnId="{53372E0A-490D-0A45-84A5-C53FAB64BA27}">
      <dgm:prSet/>
      <dgm:spPr/>
      <dgm:t>
        <a:bodyPr/>
        <a:lstStyle/>
        <a:p>
          <a:pPr algn="ctr"/>
          <a:endParaRPr lang="en-GB"/>
        </a:p>
      </dgm:t>
    </dgm:pt>
    <dgm:pt modelId="{340CDD1E-5283-DA49-BD3D-AC2BBA9B1965}">
      <dgm:prSet phldrT="[Text]" custT="1"/>
      <dgm:spPr>
        <a:solidFill>
          <a:schemeClr val="accent4"/>
        </a:solidFill>
      </dgm:spPr>
      <dgm:t>
        <a:bodyPr/>
        <a:lstStyle/>
        <a:p>
          <a:pPr algn="ctr"/>
          <a:endParaRPr lang="nb-NO" sz="1000" b="1" i="0" noProof="0">
            <a:latin typeface="Raleway SemiBold" panose="020B0403030101060003" pitchFamily="34" charset="77"/>
          </a:endParaRPr>
        </a:p>
        <a:p>
          <a:pPr algn="ctr"/>
          <a:endParaRPr lang="nb-NO" sz="1000" b="1" i="0" noProof="0">
            <a:latin typeface="Raleway SemiBold" panose="020B0403030101060003" pitchFamily="34" charset="77"/>
          </a:endParaRPr>
        </a:p>
        <a:p>
          <a:pPr algn="ctr"/>
          <a:endParaRPr lang="nb-NO" sz="1000" b="1" i="0" noProof="0">
            <a:latin typeface="Raleway SemiBold" panose="020B0403030101060003" pitchFamily="34" charset="77"/>
          </a:endParaRPr>
        </a:p>
        <a:p>
          <a:pPr algn="ctr"/>
          <a:r>
            <a:rPr lang="nb-NO" sz="1000" b="1" i="0" noProof="0">
              <a:latin typeface="Raleway SemiBold" panose="020B0403030101060003" pitchFamily="34" charset="77"/>
            </a:rPr>
            <a:t>Attraksjons-jegere</a:t>
          </a:r>
        </a:p>
        <a:p>
          <a:pPr algn="ctr"/>
          <a:r>
            <a:rPr lang="nb-NO" sz="1050" noProof="0"/>
            <a:t>16%</a:t>
          </a:r>
          <a:endParaRPr lang="nb-NO" sz="1200" noProof="0"/>
        </a:p>
      </dgm:t>
    </dgm:pt>
    <dgm:pt modelId="{257CFD87-C2D7-4540-8CCB-C79A98AAA852}" type="parTrans" cxnId="{888F9808-51FE-934F-ADCE-894F0D268EAE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pPr algn="ctr"/>
          <a:endParaRPr lang="en-GB"/>
        </a:p>
      </dgm:t>
    </dgm:pt>
    <dgm:pt modelId="{3B7CC746-9575-D948-B177-7BECC279575E}" type="sibTrans" cxnId="{888F9808-51FE-934F-ADCE-894F0D268EAE}">
      <dgm:prSet/>
      <dgm:spPr/>
      <dgm:t>
        <a:bodyPr/>
        <a:lstStyle/>
        <a:p>
          <a:pPr algn="ctr"/>
          <a:endParaRPr lang="en-GB"/>
        </a:p>
      </dgm:t>
    </dgm:pt>
    <dgm:pt modelId="{8B77AD11-6B41-C047-84AE-32049C57CA26}">
      <dgm:prSet phldrT="[Text]" custT="1"/>
      <dgm:spPr>
        <a:solidFill>
          <a:schemeClr val="accent1">
            <a:lumMod val="50000"/>
          </a:schemeClr>
        </a:solidFill>
      </dgm:spPr>
      <dgm:t>
        <a:bodyPr/>
        <a:lstStyle/>
        <a:p>
          <a:pPr algn="ctr"/>
          <a:endParaRPr lang="nb-NO" sz="1050" b="1" i="0" noProof="0" dirty="0">
            <a:latin typeface="Raleway SemiBold" panose="020B0403030101060003" pitchFamily="34" charset="77"/>
          </a:endParaRPr>
        </a:p>
        <a:p>
          <a:pPr algn="ctr"/>
          <a:endParaRPr lang="nb-NO" sz="1050" b="1" i="0" noProof="0" dirty="0">
            <a:latin typeface="Raleway SemiBold" panose="020B0403030101060003" pitchFamily="34" charset="77"/>
          </a:endParaRPr>
        </a:p>
        <a:p>
          <a:pPr algn="ctr"/>
          <a:endParaRPr lang="nb-NO" sz="1050" b="1" i="0" noProof="0" dirty="0">
            <a:latin typeface="Raleway SemiBold" panose="020B0403030101060003" pitchFamily="34" charset="77"/>
          </a:endParaRPr>
        </a:p>
        <a:p>
          <a:pPr algn="ctr"/>
          <a:r>
            <a:rPr lang="nb-NO" sz="1000" b="1" i="0" noProof="0" dirty="0">
              <a:latin typeface="Raleway SemiBold" panose="020B0403030101060003" pitchFamily="34" charset="77"/>
            </a:rPr>
            <a:t>Grønne utforskere </a:t>
          </a:r>
        </a:p>
        <a:p>
          <a:pPr algn="ctr"/>
          <a:r>
            <a:rPr lang="nb-NO" sz="1050" noProof="0" dirty="0"/>
            <a:t>9%</a:t>
          </a:r>
          <a:endParaRPr lang="nb-NO" sz="1200" noProof="0" dirty="0"/>
        </a:p>
      </dgm:t>
    </dgm:pt>
    <dgm:pt modelId="{CC80C069-42C4-EA4F-B557-2D7E0DAC433D}" type="parTrans" cxnId="{4B83A7DB-C553-9C4C-982E-806DE6266D13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pPr algn="ctr"/>
          <a:endParaRPr lang="en-GB"/>
        </a:p>
      </dgm:t>
    </dgm:pt>
    <dgm:pt modelId="{63B5EDC8-7C17-C348-9987-BB628318851E}" type="sibTrans" cxnId="{4B83A7DB-C553-9C4C-982E-806DE6266D13}">
      <dgm:prSet/>
      <dgm:spPr/>
      <dgm:t>
        <a:bodyPr/>
        <a:lstStyle/>
        <a:p>
          <a:pPr algn="ctr"/>
          <a:endParaRPr lang="en-GB"/>
        </a:p>
      </dgm:t>
    </dgm:pt>
    <dgm:pt modelId="{2D84A80A-06DE-B547-8878-70280FEFC27E}">
      <dgm:prSet phldrT="[Text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pPr algn="ctr"/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r>
            <a:rPr lang="nb-NO" sz="1000" b="1" i="0" noProof="0" dirty="0" err="1">
              <a:latin typeface="Raleway SemiBold" panose="020B0403030101060003" pitchFamily="34" charset="77"/>
            </a:rPr>
            <a:t>Naturopp-dagere</a:t>
          </a:r>
          <a:endParaRPr lang="nb-NO" sz="1000" b="1" i="0" noProof="0" dirty="0">
            <a:latin typeface="Raleway SemiBold" panose="020B0403030101060003" pitchFamily="34" charset="77"/>
          </a:endParaRPr>
        </a:p>
        <a:p>
          <a:pPr algn="ctr"/>
          <a:r>
            <a:rPr lang="nb-NO" sz="1050" noProof="0" dirty="0"/>
            <a:t>16%</a:t>
          </a:r>
          <a:endParaRPr lang="nb-NO" sz="1200" noProof="0" dirty="0"/>
        </a:p>
      </dgm:t>
    </dgm:pt>
    <dgm:pt modelId="{FD9681FA-3016-D94F-BC9B-4331A5808E20}" type="parTrans" cxnId="{162FA3E6-CF2B-D143-843A-7E879F5ACD03}">
      <dgm:prSet/>
      <dgm:spPr>
        <a:ln>
          <a:solidFill>
            <a:schemeClr val="bg1">
              <a:lumMod val="85000"/>
            </a:schemeClr>
          </a:solidFill>
        </a:ln>
      </dgm:spPr>
      <dgm:t>
        <a:bodyPr/>
        <a:lstStyle/>
        <a:p>
          <a:pPr algn="ctr"/>
          <a:endParaRPr lang="en-GB"/>
        </a:p>
      </dgm:t>
    </dgm:pt>
    <dgm:pt modelId="{84A4B2C2-E197-684E-A8F0-0F02CC1004AE}" type="sibTrans" cxnId="{162FA3E6-CF2B-D143-843A-7E879F5ACD03}">
      <dgm:prSet/>
      <dgm:spPr/>
      <dgm:t>
        <a:bodyPr/>
        <a:lstStyle/>
        <a:p>
          <a:pPr algn="ctr"/>
          <a:endParaRPr lang="en-GB"/>
        </a:p>
      </dgm:t>
    </dgm:pt>
    <dgm:pt modelId="{693978C8-32C1-AD4C-9894-F0E96080F1E1}" type="pres">
      <dgm:prSet presAssocID="{C532C9B9-5E73-B244-BAAA-D7A784E88DEF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C29E9F4-0889-0F4C-AA86-242E6315757A}" type="pres">
      <dgm:prSet presAssocID="{1EDA8DE7-43A6-BC42-9EEF-918AAE69B313}" presName="centerShape" presStyleLbl="node0" presStyleIdx="0" presStyleCnt="1" custScaleX="110263" custScaleY="106513" custLinFactNeighborY="-2078"/>
      <dgm:spPr/>
    </dgm:pt>
    <dgm:pt modelId="{9E6388B6-D07E-A74A-B4E9-227F2D84D72F}" type="pres">
      <dgm:prSet presAssocID="{B3D78187-6C1C-A74C-907E-72E17BCC91B5}" presName="Name9" presStyleLbl="parChTrans1D2" presStyleIdx="0" presStyleCnt="7"/>
      <dgm:spPr/>
    </dgm:pt>
    <dgm:pt modelId="{3AAEB6ED-6016-504B-B4D3-0E5DD64228B1}" type="pres">
      <dgm:prSet presAssocID="{B3D78187-6C1C-A74C-907E-72E17BCC91B5}" presName="connTx" presStyleLbl="parChTrans1D2" presStyleIdx="0" presStyleCnt="7"/>
      <dgm:spPr/>
    </dgm:pt>
    <dgm:pt modelId="{4FD39130-32C1-054A-9950-B52C606FDA86}" type="pres">
      <dgm:prSet presAssocID="{BFAD4C76-C7C6-9E4C-96A7-3551863AD20A}" presName="node" presStyleLbl="node1" presStyleIdx="0" presStyleCnt="7" custRadScaleRad="102186" custRadScaleInc="-590957">
        <dgm:presLayoutVars>
          <dgm:bulletEnabled val="1"/>
        </dgm:presLayoutVars>
      </dgm:prSet>
      <dgm:spPr/>
    </dgm:pt>
    <dgm:pt modelId="{26A9F537-2A08-C94A-8D6D-20587043D39F}" type="pres">
      <dgm:prSet presAssocID="{5C1BD0E3-0F3F-9946-860E-A2A14008DB4E}" presName="Name9" presStyleLbl="parChTrans1D2" presStyleIdx="1" presStyleCnt="7"/>
      <dgm:spPr/>
    </dgm:pt>
    <dgm:pt modelId="{8CB81C2F-E80A-ED45-BFAA-B77B688C300F}" type="pres">
      <dgm:prSet presAssocID="{5C1BD0E3-0F3F-9946-860E-A2A14008DB4E}" presName="connTx" presStyleLbl="parChTrans1D2" presStyleIdx="1" presStyleCnt="7"/>
      <dgm:spPr/>
    </dgm:pt>
    <dgm:pt modelId="{B4AD7E7B-2433-7947-8C9C-2CD7B451D0F9}" type="pres">
      <dgm:prSet presAssocID="{CB090005-FF63-534B-9FB4-1B4C8C04C208}" presName="node" presStyleLbl="node1" presStyleIdx="1" presStyleCnt="7" custRadScaleRad="107006" custRadScaleInc="-593493">
        <dgm:presLayoutVars>
          <dgm:bulletEnabled val="1"/>
        </dgm:presLayoutVars>
      </dgm:prSet>
      <dgm:spPr/>
    </dgm:pt>
    <dgm:pt modelId="{D02E5082-253D-E14B-A5B9-0685C0FB8A62}" type="pres">
      <dgm:prSet presAssocID="{366A301A-DFED-F34E-B122-E646EB9751FB}" presName="Name9" presStyleLbl="parChTrans1D2" presStyleIdx="2" presStyleCnt="7"/>
      <dgm:spPr/>
    </dgm:pt>
    <dgm:pt modelId="{30937EA1-1D02-8E4A-939A-0A669EF19AE6}" type="pres">
      <dgm:prSet presAssocID="{366A301A-DFED-F34E-B122-E646EB9751FB}" presName="connTx" presStyleLbl="parChTrans1D2" presStyleIdx="2" presStyleCnt="7"/>
      <dgm:spPr/>
    </dgm:pt>
    <dgm:pt modelId="{05D4A8B3-88A2-2349-B253-E66A1801C985}" type="pres">
      <dgm:prSet presAssocID="{A2A63D9C-0F2C-1443-9E70-215A05FE0CFB}" presName="node" presStyleLbl="node1" presStyleIdx="2" presStyleCnt="7" custRadScaleRad="101457" custRadScaleInc="194004">
        <dgm:presLayoutVars>
          <dgm:bulletEnabled val="1"/>
        </dgm:presLayoutVars>
      </dgm:prSet>
      <dgm:spPr/>
    </dgm:pt>
    <dgm:pt modelId="{A3E31B2C-58F8-DE49-9C86-A0A1C607D876}" type="pres">
      <dgm:prSet presAssocID="{A5CF8CC6-7963-634D-A4EB-0459614A9B6F}" presName="Name9" presStyleLbl="parChTrans1D2" presStyleIdx="3" presStyleCnt="7"/>
      <dgm:spPr/>
    </dgm:pt>
    <dgm:pt modelId="{5D5CD943-0CB3-9440-B882-698409940957}" type="pres">
      <dgm:prSet presAssocID="{A5CF8CC6-7963-634D-A4EB-0459614A9B6F}" presName="connTx" presStyleLbl="parChTrans1D2" presStyleIdx="3" presStyleCnt="7"/>
      <dgm:spPr/>
    </dgm:pt>
    <dgm:pt modelId="{102315CE-1B6F-5047-A5BD-9052EDF89DE5}" type="pres">
      <dgm:prSet presAssocID="{24AD189C-D96B-9B48-AFC9-B689FC1AE7CF}" presName="node" presStyleLbl="node1" presStyleIdx="3" presStyleCnt="7" custRadScaleRad="100937" custRadScaleInc="-600000">
        <dgm:presLayoutVars>
          <dgm:bulletEnabled val="1"/>
        </dgm:presLayoutVars>
      </dgm:prSet>
      <dgm:spPr/>
    </dgm:pt>
    <dgm:pt modelId="{77C4E07D-E340-D541-99CE-ABA4155BA940}" type="pres">
      <dgm:prSet presAssocID="{CC80C069-42C4-EA4F-B557-2D7E0DAC433D}" presName="Name9" presStyleLbl="parChTrans1D2" presStyleIdx="4" presStyleCnt="7"/>
      <dgm:spPr/>
    </dgm:pt>
    <dgm:pt modelId="{79DCF55A-BD2F-8440-8D09-93272F2AC635}" type="pres">
      <dgm:prSet presAssocID="{CC80C069-42C4-EA4F-B557-2D7E0DAC433D}" presName="connTx" presStyleLbl="parChTrans1D2" presStyleIdx="4" presStyleCnt="7"/>
      <dgm:spPr/>
    </dgm:pt>
    <dgm:pt modelId="{CDC1F057-5A3F-6644-9AEE-DC40EFAFBEC8}" type="pres">
      <dgm:prSet presAssocID="{8B77AD11-6B41-C047-84AE-32049C57CA26}" presName="node" presStyleLbl="node1" presStyleIdx="4" presStyleCnt="7" custRadScaleRad="110916" custRadScaleInc="398732">
        <dgm:presLayoutVars>
          <dgm:bulletEnabled val="1"/>
        </dgm:presLayoutVars>
      </dgm:prSet>
      <dgm:spPr/>
    </dgm:pt>
    <dgm:pt modelId="{69AAC530-853D-4A4F-970C-6F8E0D58A900}" type="pres">
      <dgm:prSet presAssocID="{FD9681FA-3016-D94F-BC9B-4331A5808E20}" presName="Name9" presStyleLbl="parChTrans1D2" presStyleIdx="5" presStyleCnt="7"/>
      <dgm:spPr/>
    </dgm:pt>
    <dgm:pt modelId="{1CDC997E-5E26-244F-B4AE-850327D3747E}" type="pres">
      <dgm:prSet presAssocID="{FD9681FA-3016-D94F-BC9B-4331A5808E20}" presName="connTx" presStyleLbl="parChTrans1D2" presStyleIdx="5" presStyleCnt="7"/>
      <dgm:spPr/>
    </dgm:pt>
    <dgm:pt modelId="{16AF8EA7-388E-B44F-B7CF-D51DC9C29F79}" type="pres">
      <dgm:prSet presAssocID="{2D84A80A-06DE-B547-8878-70280FEFC27E}" presName="node" presStyleLbl="node1" presStyleIdx="5" presStyleCnt="7" custRadScaleRad="110489" custRadScaleInc="602364">
        <dgm:presLayoutVars>
          <dgm:bulletEnabled val="1"/>
        </dgm:presLayoutVars>
      </dgm:prSet>
      <dgm:spPr/>
    </dgm:pt>
    <dgm:pt modelId="{22A5A282-AA9C-A844-86C2-8C75045590DA}" type="pres">
      <dgm:prSet presAssocID="{257CFD87-C2D7-4540-8CCB-C79A98AAA852}" presName="Name9" presStyleLbl="parChTrans1D2" presStyleIdx="6" presStyleCnt="7"/>
      <dgm:spPr/>
    </dgm:pt>
    <dgm:pt modelId="{4B640806-CEA6-8640-8BA3-50F2A92A6C6C}" type="pres">
      <dgm:prSet presAssocID="{257CFD87-C2D7-4540-8CCB-C79A98AAA852}" presName="connTx" presStyleLbl="parChTrans1D2" presStyleIdx="6" presStyleCnt="7"/>
      <dgm:spPr/>
    </dgm:pt>
    <dgm:pt modelId="{67C429E2-33C4-7B45-B595-D2EFF13F9AF7}" type="pres">
      <dgm:prSet presAssocID="{340CDD1E-5283-DA49-BD3D-AC2BBA9B1965}" presName="node" presStyleLbl="node1" presStyleIdx="6" presStyleCnt="7" custRadScaleRad="103716" custRadScaleInc="592831">
        <dgm:presLayoutVars>
          <dgm:bulletEnabled val="1"/>
        </dgm:presLayoutVars>
      </dgm:prSet>
      <dgm:spPr/>
    </dgm:pt>
  </dgm:ptLst>
  <dgm:cxnLst>
    <dgm:cxn modelId="{F5232B00-36B5-994F-B484-28CBCFC666A7}" type="presOf" srcId="{2D84A80A-06DE-B547-8878-70280FEFC27E}" destId="{16AF8EA7-388E-B44F-B7CF-D51DC9C29F79}" srcOrd="0" destOrd="0" presId="urn:microsoft.com/office/officeart/2005/8/layout/radial1"/>
    <dgm:cxn modelId="{888F9808-51FE-934F-ADCE-894F0D268EAE}" srcId="{1EDA8DE7-43A6-BC42-9EEF-918AAE69B313}" destId="{340CDD1E-5283-DA49-BD3D-AC2BBA9B1965}" srcOrd="6" destOrd="0" parTransId="{257CFD87-C2D7-4540-8CCB-C79A98AAA852}" sibTransId="{3B7CC746-9575-D948-B177-7BECC279575E}"/>
    <dgm:cxn modelId="{53372E0A-490D-0A45-84A5-C53FAB64BA27}" srcId="{1EDA8DE7-43A6-BC42-9EEF-918AAE69B313}" destId="{24AD189C-D96B-9B48-AFC9-B689FC1AE7CF}" srcOrd="3" destOrd="0" parTransId="{A5CF8CC6-7963-634D-A4EB-0459614A9B6F}" sibTransId="{FA75CB12-5ED7-E64A-86D0-D79F1F2C887E}"/>
    <dgm:cxn modelId="{42FE6F15-2CF4-C949-AA87-CF8CDDFE0C07}" type="presOf" srcId="{24AD189C-D96B-9B48-AFC9-B689FC1AE7CF}" destId="{102315CE-1B6F-5047-A5BD-9052EDF89DE5}" srcOrd="0" destOrd="0" presId="urn:microsoft.com/office/officeart/2005/8/layout/radial1"/>
    <dgm:cxn modelId="{2BF50E17-1EEB-6841-A6F3-E8E90AF7AEF3}" type="presOf" srcId="{A2A63D9C-0F2C-1443-9E70-215A05FE0CFB}" destId="{05D4A8B3-88A2-2349-B253-E66A1801C985}" srcOrd="0" destOrd="0" presId="urn:microsoft.com/office/officeart/2005/8/layout/radial1"/>
    <dgm:cxn modelId="{356ACD19-6D05-FE45-B504-D09C37678819}" type="presOf" srcId="{B3D78187-6C1C-A74C-907E-72E17BCC91B5}" destId="{9E6388B6-D07E-A74A-B4E9-227F2D84D72F}" srcOrd="0" destOrd="0" presId="urn:microsoft.com/office/officeart/2005/8/layout/radial1"/>
    <dgm:cxn modelId="{F42B5D1C-6938-6848-92AC-CB42EF714E78}" type="presOf" srcId="{FD9681FA-3016-D94F-BC9B-4331A5808E20}" destId="{1CDC997E-5E26-244F-B4AE-850327D3747E}" srcOrd="1" destOrd="0" presId="urn:microsoft.com/office/officeart/2005/8/layout/radial1"/>
    <dgm:cxn modelId="{37F7E71C-E6B5-B448-A037-7F93BFDD932E}" type="presOf" srcId="{BFAD4C76-C7C6-9E4C-96A7-3551863AD20A}" destId="{4FD39130-32C1-054A-9950-B52C606FDA86}" srcOrd="0" destOrd="0" presId="urn:microsoft.com/office/officeart/2005/8/layout/radial1"/>
    <dgm:cxn modelId="{E8FF431F-20C0-6746-9F00-0A7051C28495}" type="presOf" srcId="{257CFD87-C2D7-4540-8CCB-C79A98AAA852}" destId="{4B640806-CEA6-8640-8BA3-50F2A92A6C6C}" srcOrd="1" destOrd="0" presId="urn:microsoft.com/office/officeart/2005/8/layout/radial1"/>
    <dgm:cxn modelId="{FA2B1C31-1903-BD4E-915A-5FAA49751C31}" type="presOf" srcId="{CC80C069-42C4-EA4F-B557-2D7E0DAC433D}" destId="{77C4E07D-E340-D541-99CE-ABA4155BA940}" srcOrd="0" destOrd="0" presId="urn:microsoft.com/office/officeart/2005/8/layout/radial1"/>
    <dgm:cxn modelId="{83980541-089F-1B4F-AD79-F98299C2C218}" srcId="{1EDA8DE7-43A6-BC42-9EEF-918AAE69B313}" destId="{BFAD4C76-C7C6-9E4C-96A7-3551863AD20A}" srcOrd="0" destOrd="0" parTransId="{B3D78187-6C1C-A74C-907E-72E17BCC91B5}" sibTransId="{594BF4B4-0579-DC4B-A345-FAD70CAEE0FC}"/>
    <dgm:cxn modelId="{3470B741-71D9-9A4A-9FFB-7E5E606CD4E2}" type="presOf" srcId="{CC80C069-42C4-EA4F-B557-2D7E0DAC433D}" destId="{79DCF55A-BD2F-8440-8D09-93272F2AC635}" srcOrd="1" destOrd="0" presId="urn:microsoft.com/office/officeart/2005/8/layout/radial1"/>
    <dgm:cxn modelId="{E048CE6B-B484-9140-BFF7-E4136CDFEDAA}" type="presOf" srcId="{5C1BD0E3-0F3F-9946-860E-A2A14008DB4E}" destId="{8CB81C2F-E80A-ED45-BFAA-B77B688C300F}" srcOrd="1" destOrd="0" presId="urn:microsoft.com/office/officeart/2005/8/layout/radial1"/>
    <dgm:cxn modelId="{526FF44E-4DDB-3D4E-9DA6-8D83C87E6EF1}" type="presOf" srcId="{366A301A-DFED-F34E-B122-E646EB9751FB}" destId="{D02E5082-253D-E14B-A5B9-0685C0FB8A62}" srcOrd="0" destOrd="0" presId="urn:microsoft.com/office/officeart/2005/8/layout/radial1"/>
    <dgm:cxn modelId="{F904A781-C0C1-1D46-8312-169979494CE4}" type="presOf" srcId="{A5CF8CC6-7963-634D-A4EB-0459614A9B6F}" destId="{A3E31B2C-58F8-DE49-9C86-A0A1C607D876}" srcOrd="0" destOrd="0" presId="urn:microsoft.com/office/officeart/2005/8/layout/radial1"/>
    <dgm:cxn modelId="{0E9861A1-B4CB-5A44-980A-765958A7771C}" type="presOf" srcId="{5C1BD0E3-0F3F-9946-860E-A2A14008DB4E}" destId="{26A9F537-2A08-C94A-8D6D-20587043D39F}" srcOrd="0" destOrd="0" presId="urn:microsoft.com/office/officeart/2005/8/layout/radial1"/>
    <dgm:cxn modelId="{CC4421AE-D15F-DB44-978E-D93CBA14EA25}" srcId="{1EDA8DE7-43A6-BC42-9EEF-918AAE69B313}" destId="{CB090005-FF63-534B-9FB4-1B4C8C04C208}" srcOrd="1" destOrd="0" parTransId="{5C1BD0E3-0F3F-9946-860E-A2A14008DB4E}" sibTransId="{05BB6D10-9C06-F14C-A5ED-10A9DD0DD4A6}"/>
    <dgm:cxn modelId="{44B312B7-1AC8-5840-BDAF-B72CA7A3D413}" type="presOf" srcId="{340CDD1E-5283-DA49-BD3D-AC2BBA9B1965}" destId="{67C429E2-33C4-7B45-B595-D2EFF13F9AF7}" srcOrd="0" destOrd="0" presId="urn:microsoft.com/office/officeart/2005/8/layout/radial1"/>
    <dgm:cxn modelId="{476304BD-9D0A-1A4D-86F0-1976DB55DE46}" type="presOf" srcId="{A5CF8CC6-7963-634D-A4EB-0459614A9B6F}" destId="{5D5CD943-0CB3-9440-B882-698409940957}" srcOrd="1" destOrd="0" presId="urn:microsoft.com/office/officeart/2005/8/layout/radial1"/>
    <dgm:cxn modelId="{583543BD-CAB3-E242-8CFE-483250E8BF57}" type="presOf" srcId="{C532C9B9-5E73-B244-BAAA-D7A784E88DEF}" destId="{693978C8-32C1-AD4C-9894-F0E96080F1E1}" srcOrd="0" destOrd="0" presId="urn:microsoft.com/office/officeart/2005/8/layout/radial1"/>
    <dgm:cxn modelId="{8673C6BE-AB55-E247-BE3B-F53A0AE7437A}" srcId="{1EDA8DE7-43A6-BC42-9EEF-918AAE69B313}" destId="{A2A63D9C-0F2C-1443-9E70-215A05FE0CFB}" srcOrd="2" destOrd="0" parTransId="{366A301A-DFED-F34E-B122-E646EB9751FB}" sibTransId="{9EC5D56F-C6CE-BC41-9C97-C999E745CD99}"/>
    <dgm:cxn modelId="{C16AC2C0-0875-144B-8E04-C5D768372C58}" srcId="{C532C9B9-5E73-B244-BAAA-D7A784E88DEF}" destId="{1EDA8DE7-43A6-BC42-9EEF-918AAE69B313}" srcOrd="0" destOrd="0" parTransId="{FCD4B904-5C19-FB4E-9C34-C628453F0017}" sibTransId="{625B02C0-4889-E847-9931-597F22A96EE8}"/>
    <dgm:cxn modelId="{134D10C5-FF58-2547-B052-408E8174AE36}" type="presOf" srcId="{CB090005-FF63-534B-9FB4-1B4C8C04C208}" destId="{B4AD7E7B-2433-7947-8C9C-2CD7B451D0F9}" srcOrd="0" destOrd="0" presId="urn:microsoft.com/office/officeart/2005/8/layout/radial1"/>
    <dgm:cxn modelId="{83EC9EC8-1B76-4448-B6DC-E1946881DFF0}" type="presOf" srcId="{FD9681FA-3016-D94F-BC9B-4331A5808E20}" destId="{69AAC530-853D-4A4F-970C-6F8E0D58A900}" srcOrd="0" destOrd="0" presId="urn:microsoft.com/office/officeart/2005/8/layout/radial1"/>
    <dgm:cxn modelId="{261727D8-B5DC-A34D-893E-CC29E28EA78F}" type="presOf" srcId="{366A301A-DFED-F34E-B122-E646EB9751FB}" destId="{30937EA1-1D02-8E4A-939A-0A669EF19AE6}" srcOrd="1" destOrd="0" presId="urn:microsoft.com/office/officeart/2005/8/layout/radial1"/>
    <dgm:cxn modelId="{4B83A7DB-C553-9C4C-982E-806DE6266D13}" srcId="{1EDA8DE7-43A6-BC42-9EEF-918AAE69B313}" destId="{8B77AD11-6B41-C047-84AE-32049C57CA26}" srcOrd="4" destOrd="0" parTransId="{CC80C069-42C4-EA4F-B557-2D7E0DAC433D}" sibTransId="{63B5EDC8-7C17-C348-9987-BB628318851E}"/>
    <dgm:cxn modelId="{5E5E9BDC-0758-304B-A94E-AD26BDEB2B20}" type="presOf" srcId="{257CFD87-C2D7-4540-8CCB-C79A98AAA852}" destId="{22A5A282-AA9C-A844-86C2-8C75045590DA}" srcOrd="0" destOrd="0" presId="urn:microsoft.com/office/officeart/2005/8/layout/radial1"/>
    <dgm:cxn modelId="{162FA3E6-CF2B-D143-843A-7E879F5ACD03}" srcId="{1EDA8DE7-43A6-BC42-9EEF-918AAE69B313}" destId="{2D84A80A-06DE-B547-8878-70280FEFC27E}" srcOrd="5" destOrd="0" parTransId="{FD9681FA-3016-D94F-BC9B-4331A5808E20}" sibTransId="{84A4B2C2-E197-684E-A8F0-0F02CC1004AE}"/>
    <dgm:cxn modelId="{CE912DF1-C234-E642-86BD-9E2ABA311C63}" type="presOf" srcId="{1EDA8DE7-43A6-BC42-9EEF-918AAE69B313}" destId="{8C29E9F4-0889-0F4C-AA86-242E6315757A}" srcOrd="0" destOrd="0" presId="urn:microsoft.com/office/officeart/2005/8/layout/radial1"/>
    <dgm:cxn modelId="{BFB749F4-AB4A-0A49-AC36-030364BD2CD4}" type="presOf" srcId="{B3D78187-6C1C-A74C-907E-72E17BCC91B5}" destId="{3AAEB6ED-6016-504B-B4D3-0E5DD64228B1}" srcOrd="1" destOrd="0" presId="urn:microsoft.com/office/officeart/2005/8/layout/radial1"/>
    <dgm:cxn modelId="{4702F2FA-7E19-2D4D-9B68-14BA6F1F715D}" type="presOf" srcId="{8B77AD11-6B41-C047-84AE-32049C57CA26}" destId="{CDC1F057-5A3F-6644-9AEE-DC40EFAFBEC8}" srcOrd="0" destOrd="0" presId="urn:microsoft.com/office/officeart/2005/8/layout/radial1"/>
    <dgm:cxn modelId="{A4C3ECD3-E767-8943-9D1E-A2330317EB68}" type="presParOf" srcId="{693978C8-32C1-AD4C-9894-F0E96080F1E1}" destId="{8C29E9F4-0889-0F4C-AA86-242E6315757A}" srcOrd="0" destOrd="0" presId="urn:microsoft.com/office/officeart/2005/8/layout/radial1"/>
    <dgm:cxn modelId="{F5FAF1A4-B3D1-CD48-98CD-7A9F1907D452}" type="presParOf" srcId="{693978C8-32C1-AD4C-9894-F0E96080F1E1}" destId="{9E6388B6-D07E-A74A-B4E9-227F2D84D72F}" srcOrd="1" destOrd="0" presId="urn:microsoft.com/office/officeart/2005/8/layout/radial1"/>
    <dgm:cxn modelId="{C7330A54-5B57-0D4A-B5F7-300FE15E2333}" type="presParOf" srcId="{9E6388B6-D07E-A74A-B4E9-227F2D84D72F}" destId="{3AAEB6ED-6016-504B-B4D3-0E5DD64228B1}" srcOrd="0" destOrd="0" presId="urn:microsoft.com/office/officeart/2005/8/layout/radial1"/>
    <dgm:cxn modelId="{4285A52F-C6F5-EE4D-BFE9-922DEDB6F41F}" type="presParOf" srcId="{693978C8-32C1-AD4C-9894-F0E96080F1E1}" destId="{4FD39130-32C1-054A-9950-B52C606FDA86}" srcOrd="2" destOrd="0" presId="urn:microsoft.com/office/officeart/2005/8/layout/radial1"/>
    <dgm:cxn modelId="{25464D51-FEA9-6840-B126-0DD5CE32DCCB}" type="presParOf" srcId="{693978C8-32C1-AD4C-9894-F0E96080F1E1}" destId="{26A9F537-2A08-C94A-8D6D-20587043D39F}" srcOrd="3" destOrd="0" presId="urn:microsoft.com/office/officeart/2005/8/layout/radial1"/>
    <dgm:cxn modelId="{66E20E17-C5FE-E441-86B7-93126B087445}" type="presParOf" srcId="{26A9F537-2A08-C94A-8D6D-20587043D39F}" destId="{8CB81C2F-E80A-ED45-BFAA-B77B688C300F}" srcOrd="0" destOrd="0" presId="urn:microsoft.com/office/officeart/2005/8/layout/radial1"/>
    <dgm:cxn modelId="{C80625A2-03F7-4745-A772-74A0590DCB43}" type="presParOf" srcId="{693978C8-32C1-AD4C-9894-F0E96080F1E1}" destId="{B4AD7E7B-2433-7947-8C9C-2CD7B451D0F9}" srcOrd="4" destOrd="0" presId="urn:microsoft.com/office/officeart/2005/8/layout/radial1"/>
    <dgm:cxn modelId="{66CB26AB-BA36-F944-9957-3C8EA1CFDD86}" type="presParOf" srcId="{693978C8-32C1-AD4C-9894-F0E96080F1E1}" destId="{D02E5082-253D-E14B-A5B9-0685C0FB8A62}" srcOrd="5" destOrd="0" presId="urn:microsoft.com/office/officeart/2005/8/layout/radial1"/>
    <dgm:cxn modelId="{84205DB0-568E-B746-B375-A3610CF7B203}" type="presParOf" srcId="{D02E5082-253D-E14B-A5B9-0685C0FB8A62}" destId="{30937EA1-1D02-8E4A-939A-0A669EF19AE6}" srcOrd="0" destOrd="0" presId="urn:microsoft.com/office/officeart/2005/8/layout/radial1"/>
    <dgm:cxn modelId="{B7A25672-0760-6C47-96BF-925C912B4FC1}" type="presParOf" srcId="{693978C8-32C1-AD4C-9894-F0E96080F1E1}" destId="{05D4A8B3-88A2-2349-B253-E66A1801C985}" srcOrd="6" destOrd="0" presId="urn:microsoft.com/office/officeart/2005/8/layout/radial1"/>
    <dgm:cxn modelId="{E8EF3AD3-601E-6441-87D5-D2BE0ED0CED4}" type="presParOf" srcId="{693978C8-32C1-AD4C-9894-F0E96080F1E1}" destId="{A3E31B2C-58F8-DE49-9C86-A0A1C607D876}" srcOrd="7" destOrd="0" presId="urn:microsoft.com/office/officeart/2005/8/layout/radial1"/>
    <dgm:cxn modelId="{AFF98AB7-A0DD-4343-AF38-081FCE67F008}" type="presParOf" srcId="{A3E31B2C-58F8-DE49-9C86-A0A1C607D876}" destId="{5D5CD943-0CB3-9440-B882-698409940957}" srcOrd="0" destOrd="0" presId="urn:microsoft.com/office/officeart/2005/8/layout/radial1"/>
    <dgm:cxn modelId="{B9E9C67D-542C-914E-B11D-C1A96E6288B0}" type="presParOf" srcId="{693978C8-32C1-AD4C-9894-F0E96080F1E1}" destId="{102315CE-1B6F-5047-A5BD-9052EDF89DE5}" srcOrd="8" destOrd="0" presId="urn:microsoft.com/office/officeart/2005/8/layout/radial1"/>
    <dgm:cxn modelId="{22DAFC97-F42B-E247-AE17-0BF07331D529}" type="presParOf" srcId="{693978C8-32C1-AD4C-9894-F0E96080F1E1}" destId="{77C4E07D-E340-D541-99CE-ABA4155BA940}" srcOrd="9" destOrd="0" presId="urn:microsoft.com/office/officeart/2005/8/layout/radial1"/>
    <dgm:cxn modelId="{54E3EA18-28E8-5D4C-8E77-171D6B5CD630}" type="presParOf" srcId="{77C4E07D-E340-D541-99CE-ABA4155BA940}" destId="{79DCF55A-BD2F-8440-8D09-93272F2AC635}" srcOrd="0" destOrd="0" presId="urn:microsoft.com/office/officeart/2005/8/layout/radial1"/>
    <dgm:cxn modelId="{E7B38375-7D69-9846-92FB-FFA6AF1C5A45}" type="presParOf" srcId="{693978C8-32C1-AD4C-9894-F0E96080F1E1}" destId="{CDC1F057-5A3F-6644-9AEE-DC40EFAFBEC8}" srcOrd="10" destOrd="0" presId="urn:microsoft.com/office/officeart/2005/8/layout/radial1"/>
    <dgm:cxn modelId="{638A4E73-F143-0E42-B11A-A53A0E602DB7}" type="presParOf" srcId="{693978C8-32C1-AD4C-9894-F0E96080F1E1}" destId="{69AAC530-853D-4A4F-970C-6F8E0D58A900}" srcOrd="11" destOrd="0" presId="urn:microsoft.com/office/officeart/2005/8/layout/radial1"/>
    <dgm:cxn modelId="{77C1A424-C6F4-3F41-8871-2D38A7F5DF7F}" type="presParOf" srcId="{69AAC530-853D-4A4F-970C-6F8E0D58A900}" destId="{1CDC997E-5E26-244F-B4AE-850327D3747E}" srcOrd="0" destOrd="0" presId="urn:microsoft.com/office/officeart/2005/8/layout/radial1"/>
    <dgm:cxn modelId="{678E6F28-1E58-B446-B828-C2941ACE67FC}" type="presParOf" srcId="{693978C8-32C1-AD4C-9894-F0E96080F1E1}" destId="{16AF8EA7-388E-B44F-B7CF-D51DC9C29F79}" srcOrd="12" destOrd="0" presId="urn:microsoft.com/office/officeart/2005/8/layout/radial1"/>
    <dgm:cxn modelId="{9274DE55-EADF-2F49-8CD8-435AA0D75563}" type="presParOf" srcId="{693978C8-32C1-AD4C-9894-F0E96080F1E1}" destId="{22A5A282-AA9C-A844-86C2-8C75045590DA}" srcOrd="13" destOrd="0" presId="urn:microsoft.com/office/officeart/2005/8/layout/radial1"/>
    <dgm:cxn modelId="{034C653C-F4BE-F24E-9C44-29DD17154A12}" type="presParOf" srcId="{22A5A282-AA9C-A844-86C2-8C75045590DA}" destId="{4B640806-CEA6-8640-8BA3-50F2A92A6C6C}" srcOrd="0" destOrd="0" presId="urn:microsoft.com/office/officeart/2005/8/layout/radial1"/>
    <dgm:cxn modelId="{E81090BC-5A36-8E44-8C93-AD9972212EFB}" type="presParOf" srcId="{693978C8-32C1-AD4C-9894-F0E96080F1E1}" destId="{67C429E2-33C4-7B45-B595-D2EFF13F9AF7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29E9F4-0889-0F4C-AA86-242E6315757A}">
      <dsp:nvSpPr>
        <dsp:cNvPr id="0" name=""/>
        <dsp:cNvSpPr/>
      </dsp:nvSpPr>
      <dsp:spPr>
        <a:xfrm>
          <a:off x="1851492" y="1709706"/>
          <a:ext cx="1327482" cy="12823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b="1" kern="1200" noProof="0" dirty="0"/>
            <a:t>Ansvarlige reisende</a:t>
          </a:r>
        </a:p>
      </dsp:txBody>
      <dsp:txXfrm>
        <a:off x="2045897" y="1897500"/>
        <a:ext cx="938672" cy="906747"/>
      </dsp:txXfrm>
    </dsp:sp>
    <dsp:sp modelId="{9E6388B6-D07E-A74A-B4E9-227F2D84D72F}">
      <dsp:nvSpPr>
        <dsp:cNvPr id="0" name=""/>
        <dsp:cNvSpPr/>
      </dsp:nvSpPr>
      <dsp:spPr>
        <a:xfrm rot="7018937">
          <a:off x="1739559" y="3200611"/>
          <a:ext cx="664152" cy="43078"/>
        </a:xfrm>
        <a:custGeom>
          <a:avLst/>
          <a:gdLst/>
          <a:ahLst/>
          <a:cxnLst/>
          <a:rect l="0" t="0" r="0" b="0"/>
          <a:pathLst>
            <a:path>
              <a:moveTo>
                <a:pt x="0" y="21539"/>
              </a:moveTo>
              <a:lnTo>
                <a:pt x="664152" y="21539"/>
              </a:lnTo>
            </a:path>
          </a:pathLst>
        </a:custGeom>
        <a:noFill/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2055031" y="3205547"/>
        <a:ext cx="33207" cy="33207"/>
      </dsp:txXfrm>
    </dsp:sp>
    <dsp:sp modelId="{4FD39130-32C1-054A-9950-B52C606FDA86}">
      <dsp:nvSpPr>
        <dsp:cNvPr id="0" name=""/>
        <dsp:cNvSpPr/>
      </dsp:nvSpPr>
      <dsp:spPr>
        <a:xfrm>
          <a:off x="1045886" y="3452553"/>
          <a:ext cx="1203923" cy="1203923"/>
        </a:xfrm>
        <a:prstGeom prst="ellips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1" i="0" kern="1200" noProof="0" dirty="0" err="1">
              <a:latin typeface="Raleway SemiBold" panose="020B0403030101060003" pitchFamily="34" charset="77"/>
            </a:rPr>
            <a:t>Relaxers</a:t>
          </a: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50" kern="1200" noProof="0" dirty="0"/>
            <a:t>18%</a:t>
          </a:r>
          <a:endParaRPr lang="nb-NO" sz="1200" kern="1200" noProof="0" dirty="0"/>
        </a:p>
      </dsp:txBody>
      <dsp:txXfrm>
        <a:off x="1222196" y="3628863"/>
        <a:ext cx="851303" cy="851303"/>
      </dsp:txXfrm>
    </dsp:sp>
    <dsp:sp modelId="{26A9F537-2A08-C94A-8D6D-20587043D39F}">
      <dsp:nvSpPr>
        <dsp:cNvPr id="0" name=""/>
        <dsp:cNvSpPr/>
      </dsp:nvSpPr>
      <dsp:spPr>
        <a:xfrm rot="9999024">
          <a:off x="1196172" y="2561228"/>
          <a:ext cx="683721" cy="43078"/>
        </a:xfrm>
        <a:custGeom>
          <a:avLst/>
          <a:gdLst/>
          <a:ahLst/>
          <a:cxnLst/>
          <a:rect l="0" t="0" r="0" b="0"/>
          <a:pathLst>
            <a:path>
              <a:moveTo>
                <a:pt x="0" y="21539"/>
              </a:moveTo>
              <a:lnTo>
                <a:pt x="683721" y="21539"/>
              </a:lnTo>
            </a:path>
          </a:pathLst>
        </a:custGeom>
        <a:noFill/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1520940" y="2565675"/>
        <a:ext cx="34186" cy="34186"/>
      </dsp:txXfrm>
    </dsp:sp>
    <dsp:sp modelId="{B4AD7E7B-2433-7947-8C9C-2CD7B451D0F9}">
      <dsp:nvSpPr>
        <dsp:cNvPr id="0" name=""/>
        <dsp:cNvSpPr/>
      </dsp:nvSpPr>
      <dsp:spPr>
        <a:xfrm>
          <a:off x="17751" y="2198727"/>
          <a:ext cx="1203923" cy="1203923"/>
        </a:xfrm>
        <a:prstGeom prst="ellipse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200" kern="1200" noProof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200" kern="1200" noProof="0"/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>
            <a:latin typeface="Raleway SemiBold" panose="020B0403030101060003" pitchFamily="34" charset="77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1" i="0" kern="1200" noProof="0">
              <a:latin typeface="Raleway SemiBold" panose="020B0403030101060003" pitchFamily="34" charset="77"/>
            </a:rPr>
            <a:t>Fellesskaps-orienterte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50" kern="1200" noProof="0"/>
            <a:t>21%</a:t>
          </a:r>
          <a:endParaRPr lang="nb-NO" sz="1200" kern="1200" noProof="0"/>
        </a:p>
      </dsp:txBody>
      <dsp:txXfrm>
        <a:off x="194061" y="2375037"/>
        <a:ext cx="851303" cy="851303"/>
      </dsp:txXfrm>
    </dsp:sp>
    <dsp:sp modelId="{D02E5082-253D-E14B-A5B9-0685C0FB8A62}">
      <dsp:nvSpPr>
        <dsp:cNvPr id="0" name=""/>
        <dsp:cNvSpPr/>
      </dsp:nvSpPr>
      <dsp:spPr>
        <a:xfrm rot="3826852">
          <a:off x="2618488" y="3200640"/>
          <a:ext cx="651683" cy="43078"/>
        </a:xfrm>
        <a:custGeom>
          <a:avLst/>
          <a:gdLst/>
          <a:ahLst/>
          <a:cxnLst/>
          <a:rect l="0" t="0" r="0" b="0"/>
          <a:pathLst>
            <a:path>
              <a:moveTo>
                <a:pt x="0" y="21539"/>
              </a:moveTo>
              <a:lnTo>
                <a:pt x="651683" y="21539"/>
              </a:lnTo>
            </a:path>
          </a:pathLst>
        </a:custGeom>
        <a:noFill/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928038" y="3205887"/>
        <a:ext cx="32584" cy="32584"/>
      </dsp:txXfrm>
    </dsp:sp>
    <dsp:sp modelId="{05D4A8B3-88A2-2349-B253-E66A1801C985}">
      <dsp:nvSpPr>
        <dsp:cNvPr id="0" name=""/>
        <dsp:cNvSpPr/>
      </dsp:nvSpPr>
      <dsp:spPr>
        <a:xfrm>
          <a:off x="2752277" y="3452560"/>
          <a:ext cx="1203923" cy="1203923"/>
        </a:xfrm>
        <a:prstGeom prst="ellipse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1" i="0" kern="1200" noProof="0" dirty="0">
              <a:latin typeface="Raleway SemiBold" panose="020B0403030101060003" pitchFamily="34" charset="77"/>
            </a:rPr>
            <a:t>Kultur-entusiaster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50" kern="1200" noProof="0" dirty="0"/>
            <a:t>9%</a:t>
          </a:r>
          <a:endParaRPr lang="nb-NO" sz="1200" kern="1200" noProof="0" dirty="0"/>
        </a:p>
      </dsp:txBody>
      <dsp:txXfrm>
        <a:off x="2928587" y="3628870"/>
        <a:ext cx="851303" cy="851303"/>
      </dsp:txXfrm>
    </dsp:sp>
    <dsp:sp modelId="{A3E31B2C-58F8-DE49-9C86-A0A1C607D876}">
      <dsp:nvSpPr>
        <dsp:cNvPr id="0" name=""/>
        <dsp:cNvSpPr/>
      </dsp:nvSpPr>
      <dsp:spPr>
        <a:xfrm rot="16200000">
          <a:off x="2263008" y="1435942"/>
          <a:ext cx="504450" cy="43078"/>
        </a:xfrm>
        <a:custGeom>
          <a:avLst/>
          <a:gdLst/>
          <a:ahLst/>
          <a:cxnLst/>
          <a:rect l="0" t="0" r="0" b="0"/>
          <a:pathLst>
            <a:path>
              <a:moveTo>
                <a:pt x="0" y="21539"/>
              </a:moveTo>
              <a:lnTo>
                <a:pt x="504450" y="21539"/>
              </a:lnTo>
            </a:path>
          </a:pathLst>
        </a:custGeom>
        <a:noFill/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2502622" y="1444870"/>
        <a:ext cx="25222" cy="25222"/>
      </dsp:txXfrm>
    </dsp:sp>
    <dsp:sp modelId="{102315CE-1B6F-5047-A5BD-9052EDF89DE5}">
      <dsp:nvSpPr>
        <dsp:cNvPr id="0" name=""/>
        <dsp:cNvSpPr/>
      </dsp:nvSpPr>
      <dsp:spPr>
        <a:xfrm>
          <a:off x="1913271" y="1332"/>
          <a:ext cx="1203923" cy="1203923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1" i="0" kern="1200" noProof="0" dirty="0">
              <a:latin typeface="Raleway SemiBold" panose="020B0403030101060003" pitchFamily="34" charset="77"/>
            </a:rPr>
            <a:t>Aktive eventyrere </a:t>
          </a:r>
          <a:r>
            <a:rPr lang="nb-NO" sz="1050" kern="1200" noProof="0" dirty="0"/>
            <a:t>11%</a:t>
          </a:r>
          <a:endParaRPr lang="nb-NO" sz="1200" kern="1200" noProof="0" dirty="0"/>
        </a:p>
      </dsp:txBody>
      <dsp:txXfrm>
        <a:off x="2089581" y="177642"/>
        <a:ext cx="851303" cy="851303"/>
      </dsp:txXfrm>
    </dsp:sp>
    <dsp:sp modelId="{77C4E07D-E340-D541-99CE-ABA4155BA940}">
      <dsp:nvSpPr>
        <dsp:cNvPr id="0" name=""/>
        <dsp:cNvSpPr/>
      </dsp:nvSpPr>
      <dsp:spPr>
        <a:xfrm rot="12991187">
          <a:off x="1357351" y="1731031"/>
          <a:ext cx="699810" cy="43078"/>
        </a:xfrm>
        <a:custGeom>
          <a:avLst/>
          <a:gdLst/>
          <a:ahLst/>
          <a:cxnLst/>
          <a:rect l="0" t="0" r="0" b="0"/>
          <a:pathLst>
            <a:path>
              <a:moveTo>
                <a:pt x="0" y="21539"/>
              </a:moveTo>
              <a:lnTo>
                <a:pt x="699810" y="21539"/>
              </a:lnTo>
            </a:path>
          </a:pathLst>
        </a:custGeom>
        <a:noFill/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 rot="10800000">
        <a:off x="1689761" y="1735076"/>
        <a:ext cx="34990" cy="34990"/>
      </dsp:txXfrm>
    </dsp:sp>
    <dsp:sp modelId="{CDC1F057-5A3F-6644-9AEE-DC40EFAFBEC8}">
      <dsp:nvSpPr>
        <dsp:cNvPr id="0" name=""/>
        <dsp:cNvSpPr/>
      </dsp:nvSpPr>
      <dsp:spPr>
        <a:xfrm>
          <a:off x="340325" y="584153"/>
          <a:ext cx="1203923" cy="1203923"/>
        </a:xfrm>
        <a:prstGeom prst="ellipse">
          <a:avLst/>
        </a:prstGeom>
        <a:solidFill>
          <a:schemeClr val="accent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5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5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5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1" i="0" kern="1200" noProof="0" dirty="0">
              <a:latin typeface="Raleway SemiBold" panose="020B0403030101060003" pitchFamily="34" charset="77"/>
            </a:rPr>
            <a:t>Grønne utforskere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50" kern="1200" noProof="0" dirty="0"/>
            <a:t>9%</a:t>
          </a:r>
          <a:endParaRPr lang="nb-NO" sz="1200" kern="1200" noProof="0" dirty="0"/>
        </a:p>
      </dsp:txBody>
      <dsp:txXfrm>
        <a:off x="516635" y="760463"/>
        <a:ext cx="851303" cy="851303"/>
      </dsp:txXfrm>
    </dsp:sp>
    <dsp:sp modelId="{69AAC530-853D-4A4F-970C-6F8E0D58A900}">
      <dsp:nvSpPr>
        <dsp:cNvPr id="0" name=""/>
        <dsp:cNvSpPr/>
      </dsp:nvSpPr>
      <dsp:spPr>
        <a:xfrm rot="19426518">
          <a:off x="2977193" y="1737357"/>
          <a:ext cx="692287" cy="43078"/>
        </a:xfrm>
        <a:custGeom>
          <a:avLst/>
          <a:gdLst/>
          <a:ahLst/>
          <a:cxnLst/>
          <a:rect l="0" t="0" r="0" b="0"/>
          <a:pathLst>
            <a:path>
              <a:moveTo>
                <a:pt x="0" y="21539"/>
              </a:moveTo>
              <a:lnTo>
                <a:pt x="692287" y="21539"/>
              </a:lnTo>
            </a:path>
          </a:pathLst>
        </a:custGeom>
        <a:noFill/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306030" y="1741589"/>
        <a:ext cx="34614" cy="34614"/>
      </dsp:txXfrm>
    </dsp:sp>
    <dsp:sp modelId="{16AF8EA7-388E-B44F-B7CF-D51DC9C29F79}">
      <dsp:nvSpPr>
        <dsp:cNvPr id="0" name=""/>
        <dsp:cNvSpPr/>
      </dsp:nvSpPr>
      <dsp:spPr>
        <a:xfrm>
          <a:off x="3486217" y="596648"/>
          <a:ext cx="1203923" cy="1203923"/>
        </a:xfrm>
        <a:prstGeom prst="ellipse">
          <a:avLst/>
        </a:prstGeom>
        <a:solidFill>
          <a:schemeClr val="accent6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1" i="0" kern="1200" noProof="0" dirty="0" err="1">
              <a:latin typeface="Raleway SemiBold" panose="020B0403030101060003" pitchFamily="34" charset="77"/>
            </a:rPr>
            <a:t>Naturopp-dagere</a:t>
          </a:r>
          <a:endParaRPr lang="nb-NO" sz="1000" b="1" i="0" kern="1200" noProof="0" dirty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50" kern="1200" noProof="0" dirty="0"/>
            <a:t>16%</a:t>
          </a:r>
          <a:endParaRPr lang="nb-NO" sz="1200" kern="1200" noProof="0" dirty="0"/>
        </a:p>
      </dsp:txBody>
      <dsp:txXfrm>
        <a:off x="3662527" y="772958"/>
        <a:ext cx="851303" cy="851303"/>
      </dsp:txXfrm>
    </dsp:sp>
    <dsp:sp modelId="{22A5A282-AA9C-A844-86C2-8C75045590DA}">
      <dsp:nvSpPr>
        <dsp:cNvPr id="0" name=""/>
        <dsp:cNvSpPr/>
      </dsp:nvSpPr>
      <dsp:spPr>
        <a:xfrm rot="794942">
          <a:off x="3151789" y="2552687"/>
          <a:ext cx="624121" cy="43078"/>
        </a:xfrm>
        <a:custGeom>
          <a:avLst/>
          <a:gdLst/>
          <a:ahLst/>
          <a:cxnLst/>
          <a:rect l="0" t="0" r="0" b="0"/>
          <a:pathLst>
            <a:path>
              <a:moveTo>
                <a:pt x="0" y="21539"/>
              </a:moveTo>
              <a:lnTo>
                <a:pt x="624121" y="21539"/>
              </a:lnTo>
            </a:path>
          </a:pathLst>
        </a:custGeom>
        <a:noFill/>
        <a:ln w="12700" cap="flat" cmpd="sng" algn="ctr">
          <a:solidFill>
            <a:schemeClr val="bg1">
              <a:lumMod val="85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500" kern="1200"/>
        </a:p>
      </dsp:txBody>
      <dsp:txXfrm>
        <a:off x="3448247" y="2558624"/>
        <a:ext cx="31206" cy="31206"/>
      </dsp:txXfrm>
    </dsp:sp>
    <dsp:sp modelId="{67C429E2-33C4-7B45-B595-D2EFF13F9AF7}">
      <dsp:nvSpPr>
        <dsp:cNvPr id="0" name=""/>
        <dsp:cNvSpPr/>
      </dsp:nvSpPr>
      <dsp:spPr>
        <a:xfrm>
          <a:off x="3751583" y="2181744"/>
          <a:ext cx="1203923" cy="1203923"/>
        </a:xfrm>
        <a:prstGeom prst="ellipse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b-NO" sz="1000" b="1" i="0" kern="1200" noProof="0">
            <a:latin typeface="Raleway SemiBold" panose="020B0403030101060003" pitchFamily="34" charset="77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00" b="1" i="0" kern="1200" noProof="0">
              <a:latin typeface="Raleway SemiBold" panose="020B0403030101060003" pitchFamily="34" charset="77"/>
            </a:rPr>
            <a:t>Attraksjons-jegere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50" kern="1200" noProof="0"/>
            <a:t>16%</a:t>
          </a:r>
          <a:endParaRPr lang="nb-NO" sz="1200" kern="1200" noProof="0"/>
        </a:p>
      </dsp:txBody>
      <dsp:txXfrm>
        <a:off x="3927893" y="2358054"/>
        <a:ext cx="851303" cy="8513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9B79DC-EEFA-4F0A-8D6A-AB2AEB692C7E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AA9F6-D11E-46B1-BADC-08BA7A556C6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63883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C82B9C-E173-2B28-EA82-DE834629C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7CFF4EF-D34C-9C75-996E-DFBC4457AF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914BCD7-8C2E-465E-63AD-0127AAF506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Nye navn, september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F07A68-AD7E-A6E7-A7D9-F50F3A76D7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0B85EB-8ACC-474C-9E4B-2D309CE93242}" type="slidenum">
              <a:rPr kumimoji="0" lang="en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6529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7CD75292-6F13-8B52-E845-5F06E08A8C87}"/>
              </a:ext>
            </a:extLst>
          </p:cNvPr>
          <p:cNvSpPr/>
          <p:nvPr userDrawn="1"/>
        </p:nvSpPr>
        <p:spPr>
          <a:xfrm>
            <a:off x="0" y="8879"/>
            <a:ext cx="2195995" cy="68491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201501" dist="38100" algn="l" rotWithShape="0">
              <a:prstClr val="black">
                <a:alpha val="6863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F72D2455-1298-31DD-292A-0CB99A40A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68" y="4732985"/>
            <a:ext cx="10069132" cy="107764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39CD7D7-4F75-7B3D-3907-4F2AC7778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007993"/>
            <a:ext cx="9144000" cy="724437"/>
          </a:xfrm>
        </p:spPr>
        <p:txBody>
          <a:bodyPr/>
          <a:lstStyle>
            <a:lvl1pPr marL="0" indent="0" algn="ctr">
              <a:buNone/>
              <a:defRPr sz="20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1" name="Plassholder for bilde 2">
            <a:extLst>
              <a:ext uri="{FF2B5EF4-FFF2-40B4-BE49-F238E27FC236}">
                <a16:creationId xmlns:a16="http://schemas.microsoft.com/office/drawing/2014/main" id="{6B0637C2-387C-9307-33C6-63F5C59DC016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904962" y="684215"/>
            <a:ext cx="4204953" cy="4028892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4265834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13E66B1-B883-5581-C908-C7F0360F4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C1C178B-D6AD-B1A5-7841-0B4321E95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1291852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C1C178B-D6AD-B1A5-7841-0B4321E95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02159925-7602-A9B0-F823-58DFC2EB1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7406" y="2991517"/>
            <a:ext cx="9548985" cy="7892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0">
                <a:solidFill>
                  <a:schemeClr val="accent1"/>
                </a:solidFill>
                <a:latin typeface="Neo Sans W1G" panose="020B0504030504040204" pitchFamily="34" charset="0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tekst 12">
            <a:extLst>
              <a:ext uri="{FF2B5EF4-FFF2-40B4-BE49-F238E27FC236}">
                <a16:creationId xmlns:a16="http://schemas.microsoft.com/office/drawing/2014/main" id="{FB5BF4BC-526F-1F4C-48FA-3DFB21C35E3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34400" y="3800478"/>
            <a:ext cx="7851991" cy="788987"/>
          </a:xfrm>
        </p:spPr>
        <p:txBody>
          <a:bodyPr>
            <a:noAutofit/>
          </a:bodyPr>
          <a:lstStyle>
            <a:lvl1pPr marL="0" indent="0">
              <a:buNone/>
              <a:defRPr sz="5400" b="1" i="0">
                <a:solidFill>
                  <a:schemeClr val="bg1">
                    <a:lumMod val="75000"/>
                  </a:schemeClr>
                </a:solidFill>
                <a:latin typeface="Neo Sans W1G" panose="020B0504030504040204" pitchFamily="34" charset="0"/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nb-NO"/>
              <a:t>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1319348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7FD40AA-5195-3314-C3E3-5A1731AA5F41}"/>
              </a:ext>
            </a:extLst>
          </p:cNvPr>
          <p:cNvSpPr/>
          <p:nvPr userDrawn="1"/>
        </p:nvSpPr>
        <p:spPr>
          <a:xfrm>
            <a:off x="0" y="8879"/>
            <a:ext cx="2195995" cy="68491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201501" dist="38100" algn="l" rotWithShape="0">
              <a:prstClr val="black">
                <a:alpha val="6863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9" name="Plassholder for tittel 1">
            <a:extLst>
              <a:ext uri="{FF2B5EF4-FFF2-40B4-BE49-F238E27FC236}">
                <a16:creationId xmlns:a16="http://schemas.microsoft.com/office/drawing/2014/main" id="{19C9C913-E756-3E16-1AA5-840B7A19B9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id="{8E461ACA-6159-1CA0-FC78-E86679EC14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33633" y="2124009"/>
            <a:ext cx="36294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1" name="Plassholder for innhold 3">
            <a:extLst>
              <a:ext uri="{FF2B5EF4-FFF2-40B4-BE49-F238E27FC236}">
                <a16:creationId xmlns:a16="http://schemas.microsoft.com/office/drawing/2014/main" id="{BAE70CB1-988F-C386-3B65-951C7644A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29760" y="2124009"/>
            <a:ext cx="36294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1147141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47FD40AA-5195-3314-C3E3-5A1731AA5F41}"/>
              </a:ext>
            </a:extLst>
          </p:cNvPr>
          <p:cNvSpPr/>
          <p:nvPr userDrawn="1"/>
        </p:nvSpPr>
        <p:spPr>
          <a:xfrm>
            <a:off x="0" y="8879"/>
            <a:ext cx="2195995" cy="68491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201501" dist="38100" algn="l" rotWithShape="0">
              <a:prstClr val="black">
                <a:alpha val="6863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E74F9CB-9608-EF87-CA82-6FF8ABF03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34400" y="2124009"/>
            <a:ext cx="36294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F4B5F64-6538-5CD7-85D8-DA02AF5F4D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29760" y="2124009"/>
            <a:ext cx="36294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Tittel 1">
            <a:extLst>
              <a:ext uri="{FF2B5EF4-FFF2-40B4-BE49-F238E27FC236}">
                <a16:creationId xmlns:a16="http://schemas.microsoft.com/office/drawing/2014/main" id="{3DD01645-275C-D577-2611-8B081C412F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7406" y="383286"/>
            <a:ext cx="9548985" cy="7892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0">
                <a:solidFill>
                  <a:schemeClr val="accent1"/>
                </a:solidFill>
                <a:latin typeface="Neo Sans W1G" panose="020B0504030504040204" pitchFamily="34" charset="0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0" name="Plassholder for tekst 12">
            <a:extLst>
              <a:ext uri="{FF2B5EF4-FFF2-40B4-BE49-F238E27FC236}">
                <a16:creationId xmlns:a16="http://schemas.microsoft.com/office/drawing/2014/main" id="{43821EBA-43D7-AA0C-DAE2-C0DAC3D2E98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34400" y="1192247"/>
            <a:ext cx="7851991" cy="788987"/>
          </a:xfrm>
        </p:spPr>
        <p:txBody>
          <a:bodyPr>
            <a:noAutofit/>
          </a:bodyPr>
          <a:lstStyle>
            <a:lvl1pPr marL="0" indent="0">
              <a:buNone/>
              <a:defRPr sz="5400" b="1" i="0">
                <a:solidFill>
                  <a:schemeClr val="bg1">
                    <a:lumMod val="75000"/>
                  </a:schemeClr>
                </a:solidFill>
                <a:latin typeface="Neo Sans W1G" panose="020B0504030504040204" pitchFamily="34" charset="0"/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nb-NO"/>
              <a:t>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655579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4477513-FA32-F1D9-051B-54A7FE5F2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39592"/>
            <a:ext cx="5157787" cy="823912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 b="1" i="0">
                <a:solidFill>
                  <a:schemeClr val="accent1"/>
                </a:solidFill>
                <a:latin typeface="Raleway SemiBold" panose="020B0403030101060003" pitchFamily="34" charset="77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00A9F85-88E5-FFDB-92F5-E2CBB867A2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630193"/>
            <a:ext cx="5157787" cy="3559470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marL="1828755" indent="0" algn="ctr">
              <a:buNone/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E0EA1ABD-EA2B-3C24-AC78-CEFDD6937A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39592"/>
            <a:ext cx="5183188" cy="82391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 i="0">
                <a:solidFill>
                  <a:schemeClr val="accent1"/>
                </a:solidFill>
                <a:latin typeface="Raleway SemiBold" panose="020B0403030101060003" pitchFamily="34" charset="77"/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F4E38396-6106-C380-4AF1-EEAD9652D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630191"/>
            <a:ext cx="5183188" cy="3559471"/>
          </a:xfrm>
        </p:spPr>
        <p:txBody>
          <a:bodyPr/>
          <a:lstStyle>
            <a:lvl1pPr marL="0" indent="0" algn="ctr">
              <a:buNone/>
              <a:defRPr/>
            </a:lvl1pPr>
            <a:lvl2pPr marL="457189" indent="0" algn="ctr">
              <a:buNone/>
              <a:defRPr/>
            </a:lvl2pPr>
            <a:lvl3pPr marL="914377" indent="0" algn="ctr">
              <a:buNone/>
              <a:defRPr/>
            </a:lvl3pPr>
            <a:lvl4pPr marL="1371566" indent="0" algn="ctr">
              <a:buNone/>
              <a:defRPr/>
            </a:lvl4pPr>
            <a:lvl5pPr algn="ctr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10" name="Plassholder for tittel 1">
            <a:extLst>
              <a:ext uri="{FF2B5EF4-FFF2-40B4-BE49-F238E27FC236}">
                <a16:creationId xmlns:a16="http://schemas.microsoft.com/office/drawing/2014/main" id="{FA4E70EB-6516-1CCE-F3A8-EC6165CC3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11" name="object 7">
            <a:extLst>
              <a:ext uri="{FF2B5EF4-FFF2-40B4-BE49-F238E27FC236}">
                <a16:creationId xmlns:a16="http://schemas.microsoft.com/office/drawing/2014/main" id="{8CA24ED6-A4EE-97BA-DF55-4682A2ABAEDF}"/>
              </a:ext>
            </a:extLst>
          </p:cNvPr>
          <p:cNvSpPr/>
          <p:nvPr userDrawn="1"/>
        </p:nvSpPr>
        <p:spPr>
          <a:xfrm rot="5400000">
            <a:off x="4507865" y="4254419"/>
            <a:ext cx="3096951" cy="45719"/>
          </a:xfrm>
          <a:custGeom>
            <a:avLst/>
            <a:gdLst/>
            <a:ahLst/>
            <a:cxnLst/>
            <a:rect l="l" t="t" r="r" b="b"/>
            <a:pathLst>
              <a:path w="4189095">
                <a:moveTo>
                  <a:pt x="0" y="0"/>
                </a:moveTo>
                <a:lnTo>
                  <a:pt x="4188802" y="0"/>
                </a:lnTo>
              </a:path>
            </a:pathLst>
          </a:custGeom>
          <a:ln w="25400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359906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09E1DA84-C6B4-DCF1-50B8-B25B1EB6ABF1}"/>
              </a:ext>
            </a:extLst>
          </p:cNvPr>
          <p:cNvSpPr/>
          <p:nvPr userDrawn="1"/>
        </p:nvSpPr>
        <p:spPr>
          <a:xfrm>
            <a:off x="0" y="8879"/>
            <a:ext cx="2195995" cy="68491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201501" dist="38100" algn="l" rotWithShape="0">
              <a:prstClr val="black">
                <a:alpha val="6863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Plassholder for bilde 6">
            <a:extLst>
              <a:ext uri="{FF2B5EF4-FFF2-40B4-BE49-F238E27FC236}">
                <a16:creationId xmlns:a16="http://schemas.microsoft.com/office/drawing/2014/main" id="{E18D8966-9647-AD35-55F4-248D0E29011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8" name="Plassholder for tittel 1">
            <a:extLst>
              <a:ext uri="{FF2B5EF4-FFF2-40B4-BE49-F238E27FC236}">
                <a16:creationId xmlns:a16="http://schemas.microsoft.com/office/drawing/2014/main" id="{CC9CD312-7980-406F-4A45-37A414405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45762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10" name="Plassholder for tekst 9">
            <a:extLst>
              <a:ext uri="{FF2B5EF4-FFF2-40B4-BE49-F238E27FC236}">
                <a16:creationId xmlns:a16="http://schemas.microsoft.com/office/drawing/2014/main" id="{ED58A471-B079-E04F-56C4-AD64893053B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1476375"/>
            <a:ext cx="4576200" cy="44640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1376684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63760A-77D8-5EA6-792F-1E6DA184E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049464"/>
            <a:ext cx="6172200" cy="424545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98A19ED-BB6D-EDA4-2E68-6AA6781AFD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237522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Plassholder for tittel 1">
            <a:extLst>
              <a:ext uri="{FF2B5EF4-FFF2-40B4-BE49-F238E27FC236}">
                <a16:creationId xmlns:a16="http://schemas.microsoft.com/office/drawing/2014/main" id="{A08F3741-C4FC-C49E-9853-50B9B50ED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19220824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B05E9E51-870D-C31A-34F0-EDB33F4B13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2057400"/>
            <a:ext cx="6172200" cy="3803652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EC2C7B3-08C1-AEF3-731A-16090C0DF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Plassholder for tittel 1">
            <a:extLst>
              <a:ext uri="{FF2B5EF4-FFF2-40B4-BE49-F238E27FC236}">
                <a16:creationId xmlns:a16="http://schemas.microsoft.com/office/drawing/2014/main" id="{C9E3738A-7D6D-B96A-1FBB-DE866611B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13089460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EC2C7B3-08C1-AEF3-731A-16090C0DF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598399"/>
            <a:ext cx="10514012" cy="4715773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Plassholder for tittel 1">
            <a:extLst>
              <a:ext uri="{FF2B5EF4-FFF2-40B4-BE49-F238E27FC236}">
                <a16:creationId xmlns:a16="http://schemas.microsoft.com/office/drawing/2014/main" id="{C9E3738A-7D6D-B96A-1FBB-DE866611B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/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15203591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ktangel 12">
            <a:extLst>
              <a:ext uri="{FF2B5EF4-FFF2-40B4-BE49-F238E27FC236}">
                <a16:creationId xmlns:a16="http://schemas.microsoft.com/office/drawing/2014/main" id="{3BFE58E6-3FE2-E8EE-8971-04B9AD55301F}"/>
              </a:ext>
            </a:extLst>
          </p:cNvPr>
          <p:cNvSpPr/>
          <p:nvPr userDrawn="1"/>
        </p:nvSpPr>
        <p:spPr>
          <a:xfrm>
            <a:off x="0" y="8879"/>
            <a:ext cx="2195995" cy="68491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201501" dist="38100" algn="l" rotWithShape="0">
              <a:prstClr val="black">
                <a:alpha val="6863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Plassholder for tittel 1">
            <a:extLst>
              <a:ext uri="{FF2B5EF4-FFF2-40B4-BE49-F238E27FC236}">
                <a16:creationId xmlns:a16="http://schemas.microsoft.com/office/drawing/2014/main" id="{E783FC91-7087-424E-8CDE-A53A54ADB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Plassholder for tekst 8">
            <a:extLst>
              <a:ext uri="{FF2B5EF4-FFF2-40B4-BE49-F238E27FC236}">
                <a16:creationId xmlns:a16="http://schemas.microsoft.com/office/drawing/2014/main" id="{6866F3C1-8955-FF17-574D-DEC52EEF6C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32700" y="1663700"/>
            <a:ext cx="3721100" cy="452534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806AB6AB-ED3A-8016-168D-807CA139A7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38200" y="1663700"/>
            <a:ext cx="6505575" cy="4525344"/>
          </a:xfrm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3915800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7CD75292-6F13-8B52-E845-5F06E08A8C87}"/>
              </a:ext>
            </a:extLst>
          </p:cNvPr>
          <p:cNvSpPr/>
          <p:nvPr userDrawn="1"/>
        </p:nvSpPr>
        <p:spPr>
          <a:xfrm>
            <a:off x="-481" y="125570"/>
            <a:ext cx="2195995" cy="68491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201501" dist="38100" algn="l" rotWithShape="0">
              <a:prstClr val="black">
                <a:alpha val="6863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F72D2455-1298-31DD-292A-0CB99A40A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8868" y="4212302"/>
            <a:ext cx="10068650" cy="7892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0">
                <a:solidFill>
                  <a:schemeClr val="accent1"/>
                </a:solidFill>
                <a:latin typeface="Neo Sans W1G" panose="020B0504030504040204" pitchFamily="34" charset="0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39CD7D7-4F75-7B3D-3907-4F2AC7778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6007993"/>
            <a:ext cx="9144000" cy="724437"/>
          </a:xfrm>
        </p:spPr>
        <p:txBody>
          <a:bodyPr/>
          <a:lstStyle>
            <a:lvl1pPr marL="0" indent="0" algn="ctr">
              <a:buNone/>
              <a:defRPr sz="20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1" name="Plassholder for bilde 2">
            <a:extLst>
              <a:ext uri="{FF2B5EF4-FFF2-40B4-BE49-F238E27FC236}">
                <a16:creationId xmlns:a16="http://schemas.microsoft.com/office/drawing/2014/main" id="{6B0637C2-387C-9307-33C6-63F5C59DC016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5904962" y="684214"/>
            <a:ext cx="4204953" cy="3528087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</a:p>
        </p:txBody>
      </p:sp>
      <p:sp>
        <p:nvSpPr>
          <p:cNvPr id="13" name="Plassholder for tekst 12">
            <a:extLst>
              <a:ext uri="{FF2B5EF4-FFF2-40B4-BE49-F238E27FC236}">
                <a16:creationId xmlns:a16="http://schemas.microsoft.com/office/drawing/2014/main" id="{AD1BC1BC-34A7-44FB-52E6-AE423B87F25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195513" y="5021263"/>
            <a:ext cx="8472005" cy="788987"/>
          </a:xfrm>
        </p:spPr>
        <p:txBody>
          <a:bodyPr>
            <a:noAutofit/>
          </a:bodyPr>
          <a:lstStyle>
            <a:lvl1pPr marL="0" indent="0">
              <a:buNone/>
              <a:defRPr sz="5400" b="1" i="0">
                <a:solidFill>
                  <a:schemeClr val="bg1">
                    <a:lumMod val="75000"/>
                  </a:schemeClr>
                </a:solidFill>
                <a:latin typeface="Neo Sans W1G" panose="020B0504030504040204" pitchFamily="34" charset="0"/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nb-NO"/>
              <a:t>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30431034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ssholder for tekst 26">
            <a:extLst>
              <a:ext uri="{FF2B5EF4-FFF2-40B4-BE49-F238E27FC236}">
                <a16:creationId xmlns:a16="http://schemas.microsoft.com/office/drawing/2014/main" id="{1DCA1C69-CF78-FFC3-DBBC-281EE23A089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458319" y="2131505"/>
            <a:ext cx="7437438" cy="174169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28" name="Plassholder for tittel 1">
            <a:extLst>
              <a:ext uri="{FF2B5EF4-FFF2-40B4-BE49-F238E27FC236}">
                <a16:creationId xmlns:a16="http://schemas.microsoft.com/office/drawing/2014/main" id="{B08878D6-E5BA-4990-2819-7573A05C1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29" name="Avrundet rektangel 28">
            <a:extLst>
              <a:ext uri="{FF2B5EF4-FFF2-40B4-BE49-F238E27FC236}">
                <a16:creationId xmlns:a16="http://schemas.microsoft.com/office/drawing/2014/main" id="{20D1EEA5-3F82-D822-FF2A-7AAC001DC22C}"/>
              </a:ext>
            </a:extLst>
          </p:cNvPr>
          <p:cNvSpPr/>
          <p:nvPr userDrawn="1"/>
        </p:nvSpPr>
        <p:spPr>
          <a:xfrm>
            <a:off x="850811" y="4350825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TekstSylinder 30">
            <a:extLst>
              <a:ext uri="{FF2B5EF4-FFF2-40B4-BE49-F238E27FC236}">
                <a16:creationId xmlns:a16="http://schemas.microsoft.com/office/drawing/2014/main" id="{AEE32A42-B1CF-B825-8256-A6DA581C9981}"/>
              </a:ext>
            </a:extLst>
          </p:cNvPr>
          <p:cNvSpPr txBox="1"/>
          <p:nvPr userDrawn="1"/>
        </p:nvSpPr>
        <p:spPr>
          <a:xfrm>
            <a:off x="1493949" y="4410041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1</a:t>
            </a:r>
          </a:p>
        </p:txBody>
      </p:sp>
      <p:sp>
        <p:nvSpPr>
          <p:cNvPr id="32" name="Plassholder for tekst 12">
            <a:extLst>
              <a:ext uri="{FF2B5EF4-FFF2-40B4-BE49-F238E27FC236}">
                <a16:creationId xmlns:a16="http://schemas.microsoft.com/office/drawing/2014/main" id="{BDFF959B-95B4-37E5-76B3-92C4215E64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556" y="5430127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3" name="Avrundet rektangel 32">
            <a:extLst>
              <a:ext uri="{FF2B5EF4-FFF2-40B4-BE49-F238E27FC236}">
                <a16:creationId xmlns:a16="http://schemas.microsoft.com/office/drawing/2014/main" id="{3C36909B-A9A7-0B4D-3B36-2CD6E38B59A6}"/>
              </a:ext>
            </a:extLst>
          </p:cNvPr>
          <p:cNvSpPr/>
          <p:nvPr userDrawn="1"/>
        </p:nvSpPr>
        <p:spPr>
          <a:xfrm>
            <a:off x="3581400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Plassholder for tekst 12">
            <a:extLst>
              <a:ext uri="{FF2B5EF4-FFF2-40B4-BE49-F238E27FC236}">
                <a16:creationId xmlns:a16="http://schemas.microsoft.com/office/drawing/2014/main" id="{C663CA11-3F5C-0D5F-6F50-3A0E601645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14145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6" name="Avrundet rektangel 35">
            <a:extLst>
              <a:ext uri="{FF2B5EF4-FFF2-40B4-BE49-F238E27FC236}">
                <a16:creationId xmlns:a16="http://schemas.microsoft.com/office/drawing/2014/main" id="{6966ED87-1874-7CA6-2D75-4FD1C5A95BA9}"/>
              </a:ext>
            </a:extLst>
          </p:cNvPr>
          <p:cNvSpPr/>
          <p:nvPr userDrawn="1"/>
        </p:nvSpPr>
        <p:spPr>
          <a:xfrm>
            <a:off x="6337479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8" name="TekstSylinder 37">
            <a:extLst>
              <a:ext uri="{FF2B5EF4-FFF2-40B4-BE49-F238E27FC236}">
                <a16:creationId xmlns:a16="http://schemas.microsoft.com/office/drawing/2014/main" id="{DBD0BD86-2AA9-3CA2-7532-77EF4A6DFA98}"/>
              </a:ext>
            </a:extLst>
          </p:cNvPr>
          <p:cNvSpPr txBox="1"/>
          <p:nvPr userDrawn="1"/>
        </p:nvSpPr>
        <p:spPr>
          <a:xfrm>
            <a:off x="6980617" y="4393093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3</a:t>
            </a:r>
          </a:p>
        </p:txBody>
      </p:sp>
      <p:sp>
        <p:nvSpPr>
          <p:cNvPr id="39" name="Plassholder for tekst 12">
            <a:extLst>
              <a:ext uri="{FF2B5EF4-FFF2-40B4-BE49-F238E27FC236}">
                <a16:creationId xmlns:a16="http://schemas.microsoft.com/office/drawing/2014/main" id="{9F973CE7-7DBA-D59A-72E5-2993D1A72F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0224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0" name="Avrundet rektangel 39">
            <a:extLst>
              <a:ext uri="{FF2B5EF4-FFF2-40B4-BE49-F238E27FC236}">
                <a16:creationId xmlns:a16="http://schemas.microsoft.com/office/drawing/2014/main" id="{0BFD2AE2-4650-F956-8F18-F8585D7E8292}"/>
              </a:ext>
            </a:extLst>
          </p:cNvPr>
          <p:cNvSpPr/>
          <p:nvPr userDrawn="1"/>
        </p:nvSpPr>
        <p:spPr>
          <a:xfrm>
            <a:off x="9016284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2" name="TekstSylinder 41">
            <a:extLst>
              <a:ext uri="{FF2B5EF4-FFF2-40B4-BE49-F238E27FC236}">
                <a16:creationId xmlns:a16="http://schemas.microsoft.com/office/drawing/2014/main" id="{B909EDA3-45DA-69C6-FD62-99E5205291BA}"/>
              </a:ext>
            </a:extLst>
          </p:cNvPr>
          <p:cNvSpPr txBox="1"/>
          <p:nvPr userDrawn="1"/>
        </p:nvSpPr>
        <p:spPr>
          <a:xfrm>
            <a:off x="9659422" y="4393093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4</a:t>
            </a:r>
          </a:p>
        </p:txBody>
      </p:sp>
      <p:sp>
        <p:nvSpPr>
          <p:cNvPr id="43" name="Plassholder for tekst 12">
            <a:extLst>
              <a:ext uri="{FF2B5EF4-FFF2-40B4-BE49-F238E27FC236}">
                <a16:creationId xmlns:a16="http://schemas.microsoft.com/office/drawing/2014/main" id="{EBF85893-389A-CAEA-198E-8E3629B28D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149029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4" name="TekstSylinder 43">
            <a:extLst>
              <a:ext uri="{FF2B5EF4-FFF2-40B4-BE49-F238E27FC236}">
                <a16:creationId xmlns:a16="http://schemas.microsoft.com/office/drawing/2014/main" id="{E0EBCDEA-50CF-B86B-48DB-FE798A44892E}"/>
              </a:ext>
            </a:extLst>
          </p:cNvPr>
          <p:cNvSpPr txBox="1"/>
          <p:nvPr userDrawn="1"/>
        </p:nvSpPr>
        <p:spPr>
          <a:xfrm>
            <a:off x="4198648" y="4410041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2</a:t>
            </a:r>
          </a:p>
        </p:txBody>
      </p:sp>
      <p:sp>
        <p:nvSpPr>
          <p:cNvPr id="45" name="Plassholder for innhold 2">
            <a:extLst>
              <a:ext uri="{FF2B5EF4-FFF2-40B4-BE49-F238E27FC236}">
                <a16:creationId xmlns:a16="http://schemas.microsoft.com/office/drawing/2014/main" id="{F158BC5C-3041-EC50-A457-01520FAD2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8319" y="1352253"/>
            <a:ext cx="4802400" cy="67009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1200"/>
            </a:lvl2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09FDF1F-8018-D4E7-AF62-4D94B264AA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83555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23" name="Plassholder for tekst 2">
            <a:extLst>
              <a:ext uri="{FF2B5EF4-FFF2-40B4-BE49-F238E27FC236}">
                <a16:creationId xmlns:a16="http://schemas.microsoft.com/office/drawing/2014/main" id="{A1E7B7CE-5BE4-AC4B-D98E-96CBAD50F7D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06877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25" name="Plassholder for tekst 2">
            <a:extLst>
              <a:ext uri="{FF2B5EF4-FFF2-40B4-BE49-F238E27FC236}">
                <a16:creationId xmlns:a16="http://schemas.microsoft.com/office/drawing/2014/main" id="{47C1226A-684A-F2C0-6E2B-72409562BF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69955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26" name="Plassholder for tekst 2">
            <a:extLst>
              <a:ext uri="{FF2B5EF4-FFF2-40B4-BE49-F238E27FC236}">
                <a16:creationId xmlns:a16="http://schemas.microsoft.com/office/drawing/2014/main" id="{4EE41C3E-7C87-1598-B0D6-CBEE220A58C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53520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</p:spTree>
    <p:extLst>
      <p:ext uri="{BB962C8B-B14F-4D97-AF65-F5344CB8AC3E}">
        <p14:creationId xmlns:p14="http://schemas.microsoft.com/office/powerpoint/2010/main" val="1548694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ssholder for tekst 26">
            <a:extLst>
              <a:ext uri="{FF2B5EF4-FFF2-40B4-BE49-F238E27FC236}">
                <a16:creationId xmlns:a16="http://schemas.microsoft.com/office/drawing/2014/main" id="{1DCA1C69-CF78-FFC3-DBBC-281EE23A089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458319" y="2137299"/>
            <a:ext cx="7437438" cy="174169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28" name="Tittel 1">
            <a:extLst>
              <a:ext uri="{FF2B5EF4-FFF2-40B4-BE49-F238E27FC236}">
                <a16:creationId xmlns:a16="http://schemas.microsoft.com/office/drawing/2014/main" id="{9AD0CAC6-25A8-C1E5-7102-8D2D503076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7406" y="383286"/>
            <a:ext cx="9548985" cy="7892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0">
                <a:solidFill>
                  <a:schemeClr val="accent1"/>
                </a:solidFill>
                <a:latin typeface="Neo Sans W1G" panose="020B0504030504040204" pitchFamily="34" charset="0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1" name="Plassholder for tekst 12">
            <a:extLst>
              <a:ext uri="{FF2B5EF4-FFF2-40B4-BE49-F238E27FC236}">
                <a16:creationId xmlns:a16="http://schemas.microsoft.com/office/drawing/2014/main" id="{CBBA1284-EA66-AADB-159D-B2332CF6A7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58320" y="1192247"/>
            <a:ext cx="7928072" cy="788987"/>
          </a:xfrm>
        </p:spPr>
        <p:txBody>
          <a:bodyPr>
            <a:noAutofit/>
          </a:bodyPr>
          <a:lstStyle>
            <a:lvl1pPr marL="0" indent="0">
              <a:buNone/>
              <a:defRPr sz="5400" b="1" i="0">
                <a:solidFill>
                  <a:schemeClr val="bg1">
                    <a:lumMod val="75000"/>
                  </a:schemeClr>
                </a:solidFill>
                <a:latin typeface="Neo Sans W1G" panose="020B0504030504040204" pitchFamily="34" charset="0"/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nb-NO"/>
              <a:t>legge til tekst</a:t>
            </a:r>
          </a:p>
        </p:txBody>
      </p:sp>
      <p:sp>
        <p:nvSpPr>
          <p:cNvPr id="44" name="Avrundet rektangel 43">
            <a:extLst>
              <a:ext uri="{FF2B5EF4-FFF2-40B4-BE49-F238E27FC236}">
                <a16:creationId xmlns:a16="http://schemas.microsoft.com/office/drawing/2014/main" id="{B3F97E82-DC7B-5D85-5FA9-2460B26BCB1F}"/>
              </a:ext>
            </a:extLst>
          </p:cNvPr>
          <p:cNvSpPr/>
          <p:nvPr userDrawn="1"/>
        </p:nvSpPr>
        <p:spPr>
          <a:xfrm>
            <a:off x="850811" y="4350825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5" name="TekstSylinder 44">
            <a:extLst>
              <a:ext uri="{FF2B5EF4-FFF2-40B4-BE49-F238E27FC236}">
                <a16:creationId xmlns:a16="http://schemas.microsoft.com/office/drawing/2014/main" id="{5AB6454D-A013-063F-4B9E-10BBB73458C0}"/>
              </a:ext>
            </a:extLst>
          </p:cNvPr>
          <p:cNvSpPr txBox="1"/>
          <p:nvPr userDrawn="1"/>
        </p:nvSpPr>
        <p:spPr>
          <a:xfrm>
            <a:off x="1493949" y="4410041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1</a:t>
            </a:r>
          </a:p>
        </p:txBody>
      </p:sp>
      <p:sp>
        <p:nvSpPr>
          <p:cNvPr id="46" name="Plassholder for tekst 12">
            <a:extLst>
              <a:ext uri="{FF2B5EF4-FFF2-40B4-BE49-F238E27FC236}">
                <a16:creationId xmlns:a16="http://schemas.microsoft.com/office/drawing/2014/main" id="{DE2BA6C9-EDCE-916B-434D-1219E59D60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556" y="5430127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7" name="Avrundet rektangel 46">
            <a:extLst>
              <a:ext uri="{FF2B5EF4-FFF2-40B4-BE49-F238E27FC236}">
                <a16:creationId xmlns:a16="http://schemas.microsoft.com/office/drawing/2014/main" id="{647DA5F5-F782-9CA3-8395-4DABA60FEBEE}"/>
              </a:ext>
            </a:extLst>
          </p:cNvPr>
          <p:cNvSpPr/>
          <p:nvPr userDrawn="1"/>
        </p:nvSpPr>
        <p:spPr>
          <a:xfrm>
            <a:off x="3581400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8" name="Plassholder for tekst 12">
            <a:extLst>
              <a:ext uri="{FF2B5EF4-FFF2-40B4-BE49-F238E27FC236}">
                <a16:creationId xmlns:a16="http://schemas.microsoft.com/office/drawing/2014/main" id="{E3E157C9-4693-08F0-FA93-BE76557FF2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14145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9" name="Avrundet rektangel 48">
            <a:extLst>
              <a:ext uri="{FF2B5EF4-FFF2-40B4-BE49-F238E27FC236}">
                <a16:creationId xmlns:a16="http://schemas.microsoft.com/office/drawing/2014/main" id="{56E91C82-3F7E-5B12-DF52-DE5A88C57EA9}"/>
              </a:ext>
            </a:extLst>
          </p:cNvPr>
          <p:cNvSpPr/>
          <p:nvPr userDrawn="1"/>
        </p:nvSpPr>
        <p:spPr>
          <a:xfrm>
            <a:off x="6337479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0" name="TekstSylinder 49">
            <a:extLst>
              <a:ext uri="{FF2B5EF4-FFF2-40B4-BE49-F238E27FC236}">
                <a16:creationId xmlns:a16="http://schemas.microsoft.com/office/drawing/2014/main" id="{F3BE0E17-A4F7-8706-BB81-692D6F9092C9}"/>
              </a:ext>
            </a:extLst>
          </p:cNvPr>
          <p:cNvSpPr txBox="1"/>
          <p:nvPr userDrawn="1"/>
        </p:nvSpPr>
        <p:spPr>
          <a:xfrm>
            <a:off x="6980617" y="4393093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3</a:t>
            </a:r>
          </a:p>
        </p:txBody>
      </p:sp>
      <p:sp>
        <p:nvSpPr>
          <p:cNvPr id="51" name="Plassholder for tekst 12">
            <a:extLst>
              <a:ext uri="{FF2B5EF4-FFF2-40B4-BE49-F238E27FC236}">
                <a16:creationId xmlns:a16="http://schemas.microsoft.com/office/drawing/2014/main" id="{645B2F63-F48E-D07F-4027-1210FCEA357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0224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2" name="Avrundet rektangel 51">
            <a:extLst>
              <a:ext uri="{FF2B5EF4-FFF2-40B4-BE49-F238E27FC236}">
                <a16:creationId xmlns:a16="http://schemas.microsoft.com/office/drawing/2014/main" id="{021E6A20-AAEB-3928-F3F2-DA409D86083B}"/>
              </a:ext>
            </a:extLst>
          </p:cNvPr>
          <p:cNvSpPr/>
          <p:nvPr userDrawn="1"/>
        </p:nvSpPr>
        <p:spPr>
          <a:xfrm>
            <a:off x="9016284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3" name="TekstSylinder 52">
            <a:extLst>
              <a:ext uri="{FF2B5EF4-FFF2-40B4-BE49-F238E27FC236}">
                <a16:creationId xmlns:a16="http://schemas.microsoft.com/office/drawing/2014/main" id="{E31F7B1A-2991-9791-B6D3-18954E514CB6}"/>
              </a:ext>
            </a:extLst>
          </p:cNvPr>
          <p:cNvSpPr txBox="1"/>
          <p:nvPr userDrawn="1"/>
        </p:nvSpPr>
        <p:spPr>
          <a:xfrm>
            <a:off x="9659422" y="4393093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4</a:t>
            </a:r>
          </a:p>
        </p:txBody>
      </p:sp>
      <p:sp>
        <p:nvSpPr>
          <p:cNvPr id="54" name="Plassholder for tekst 12">
            <a:extLst>
              <a:ext uri="{FF2B5EF4-FFF2-40B4-BE49-F238E27FC236}">
                <a16:creationId xmlns:a16="http://schemas.microsoft.com/office/drawing/2014/main" id="{B3BE8CDE-99F8-EBE5-474E-6EADC774FC3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149029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5" name="TekstSylinder 54">
            <a:extLst>
              <a:ext uri="{FF2B5EF4-FFF2-40B4-BE49-F238E27FC236}">
                <a16:creationId xmlns:a16="http://schemas.microsoft.com/office/drawing/2014/main" id="{EB35989D-4EE8-D799-A7A4-274E4B5CBC8B}"/>
              </a:ext>
            </a:extLst>
          </p:cNvPr>
          <p:cNvSpPr txBox="1"/>
          <p:nvPr userDrawn="1"/>
        </p:nvSpPr>
        <p:spPr>
          <a:xfrm>
            <a:off x="4198648" y="4410041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2</a:t>
            </a:r>
          </a:p>
        </p:txBody>
      </p:sp>
      <p:sp>
        <p:nvSpPr>
          <p:cNvPr id="56" name="Plassholder for tekst 2">
            <a:extLst>
              <a:ext uri="{FF2B5EF4-FFF2-40B4-BE49-F238E27FC236}">
                <a16:creationId xmlns:a16="http://schemas.microsoft.com/office/drawing/2014/main" id="{D7F2F50D-6AF6-8524-786C-00F9FC455B8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83555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57" name="Plassholder for tekst 2">
            <a:extLst>
              <a:ext uri="{FF2B5EF4-FFF2-40B4-BE49-F238E27FC236}">
                <a16:creationId xmlns:a16="http://schemas.microsoft.com/office/drawing/2014/main" id="{C8DA702F-0FAC-241C-2468-19F931A2726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06877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58" name="Plassholder for tekst 2">
            <a:extLst>
              <a:ext uri="{FF2B5EF4-FFF2-40B4-BE49-F238E27FC236}">
                <a16:creationId xmlns:a16="http://schemas.microsoft.com/office/drawing/2014/main" id="{DB5F5D13-6AEB-D3F5-CFB0-711C37E0DE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69955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59" name="Plassholder for tekst 2">
            <a:extLst>
              <a:ext uri="{FF2B5EF4-FFF2-40B4-BE49-F238E27FC236}">
                <a16:creationId xmlns:a16="http://schemas.microsoft.com/office/drawing/2014/main" id="{329AF709-D456-E496-C66E-E460C75E800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53520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</p:spTree>
    <p:extLst>
      <p:ext uri="{BB962C8B-B14F-4D97-AF65-F5344CB8AC3E}">
        <p14:creationId xmlns:p14="http://schemas.microsoft.com/office/powerpoint/2010/main" val="1088799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ssholder for tekst 26">
            <a:extLst>
              <a:ext uri="{FF2B5EF4-FFF2-40B4-BE49-F238E27FC236}">
                <a16:creationId xmlns:a16="http://schemas.microsoft.com/office/drawing/2014/main" id="{1DCA1C69-CF78-FFC3-DBBC-281EE23A089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458318" y="2131505"/>
            <a:ext cx="7565801" cy="174169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28" name="Plassholder for tittel 1">
            <a:extLst>
              <a:ext uri="{FF2B5EF4-FFF2-40B4-BE49-F238E27FC236}">
                <a16:creationId xmlns:a16="http://schemas.microsoft.com/office/drawing/2014/main" id="{B08878D6-E5BA-4990-2819-7573A05C1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45" name="Plassholder for innhold 2">
            <a:extLst>
              <a:ext uri="{FF2B5EF4-FFF2-40B4-BE49-F238E27FC236}">
                <a16:creationId xmlns:a16="http://schemas.microsoft.com/office/drawing/2014/main" id="{F158BC5C-3041-EC50-A457-01520FAD2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8319" y="1352253"/>
            <a:ext cx="4802400" cy="67009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1200"/>
            </a:lvl2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21" name="Avrundet rektangel 20">
            <a:extLst>
              <a:ext uri="{FF2B5EF4-FFF2-40B4-BE49-F238E27FC236}">
                <a16:creationId xmlns:a16="http://schemas.microsoft.com/office/drawing/2014/main" id="{4B96F76F-8A21-B890-48E2-9C7C2DA8813D}"/>
              </a:ext>
            </a:extLst>
          </p:cNvPr>
          <p:cNvSpPr/>
          <p:nvPr userDrawn="1"/>
        </p:nvSpPr>
        <p:spPr>
          <a:xfrm>
            <a:off x="2458319" y="4350825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4DAA7F23-C522-725F-4B87-8174FAE3AD15}"/>
              </a:ext>
            </a:extLst>
          </p:cNvPr>
          <p:cNvSpPr txBox="1"/>
          <p:nvPr userDrawn="1"/>
        </p:nvSpPr>
        <p:spPr>
          <a:xfrm>
            <a:off x="3101457" y="4410041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1</a:t>
            </a:r>
          </a:p>
        </p:txBody>
      </p:sp>
      <p:sp>
        <p:nvSpPr>
          <p:cNvPr id="24" name="Plassholder for tekst 12">
            <a:extLst>
              <a:ext uri="{FF2B5EF4-FFF2-40B4-BE49-F238E27FC236}">
                <a16:creationId xmlns:a16="http://schemas.microsoft.com/office/drawing/2014/main" id="{E3F784F8-3E6D-3BDC-813D-F0BB33E20A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91064" y="5430127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0" name="Avrundet rektangel 29">
            <a:extLst>
              <a:ext uri="{FF2B5EF4-FFF2-40B4-BE49-F238E27FC236}">
                <a16:creationId xmlns:a16="http://schemas.microsoft.com/office/drawing/2014/main" id="{F981AE2F-3676-A4B1-D0DF-C45489F724E7}"/>
              </a:ext>
            </a:extLst>
          </p:cNvPr>
          <p:cNvSpPr/>
          <p:nvPr userDrawn="1"/>
        </p:nvSpPr>
        <p:spPr>
          <a:xfrm>
            <a:off x="5188908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4" name="Plassholder for tekst 12">
            <a:extLst>
              <a:ext uri="{FF2B5EF4-FFF2-40B4-BE49-F238E27FC236}">
                <a16:creationId xmlns:a16="http://schemas.microsoft.com/office/drawing/2014/main" id="{2AB6DC65-B9C4-9DE6-275D-DD3D23932EA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21653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7" name="Avrundet rektangel 36">
            <a:extLst>
              <a:ext uri="{FF2B5EF4-FFF2-40B4-BE49-F238E27FC236}">
                <a16:creationId xmlns:a16="http://schemas.microsoft.com/office/drawing/2014/main" id="{1574BAB2-EC7D-8C91-695E-833B43461565}"/>
              </a:ext>
            </a:extLst>
          </p:cNvPr>
          <p:cNvSpPr/>
          <p:nvPr userDrawn="1"/>
        </p:nvSpPr>
        <p:spPr>
          <a:xfrm>
            <a:off x="7944987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1" name="TekstSylinder 40">
            <a:extLst>
              <a:ext uri="{FF2B5EF4-FFF2-40B4-BE49-F238E27FC236}">
                <a16:creationId xmlns:a16="http://schemas.microsoft.com/office/drawing/2014/main" id="{2B76DAD5-C3F5-9A0A-A792-E4AE7EBB2C91}"/>
              </a:ext>
            </a:extLst>
          </p:cNvPr>
          <p:cNvSpPr txBox="1"/>
          <p:nvPr userDrawn="1"/>
        </p:nvSpPr>
        <p:spPr>
          <a:xfrm>
            <a:off x="8588125" y="4393093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3</a:t>
            </a:r>
          </a:p>
        </p:txBody>
      </p:sp>
      <p:sp>
        <p:nvSpPr>
          <p:cNvPr id="46" name="Plassholder for tekst 12">
            <a:extLst>
              <a:ext uri="{FF2B5EF4-FFF2-40B4-BE49-F238E27FC236}">
                <a16:creationId xmlns:a16="http://schemas.microsoft.com/office/drawing/2014/main" id="{2EF6F6D2-AEA3-24D3-BB85-3FD9FDE9471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77732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7" name="TekstSylinder 46">
            <a:extLst>
              <a:ext uri="{FF2B5EF4-FFF2-40B4-BE49-F238E27FC236}">
                <a16:creationId xmlns:a16="http://schemas.microsoft.com/office/drawing/2014/main" id="{419178B7-4E79-C3AF-262F-E69568851B62}"/>
              </a:ext>
            </a:extLst>
          </p:cNvPr>
          <p:cNvSpPr txBox="1"/>
          <p:nvPr userDrawn="1"/>
        </p:nvSpPr>
        <p:spPr>
          <a:xfrm>
            <a:off x="5806156" y="4410041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2</a:t>
            </a:r>
          </a:p>
        </p:txBody>
      </p:sp>
      <p:sp>
        <p:nvSpPr>
          <p:cNvPr id="48" name="Plassholder for tekst 2">
            <a:extLst>
              <a:ext uri="{FF2B5EF4-FFF2-40B4-BE49-F238E27FC236}">
                <a16:creationId xmlns:a16="http://schemas.microsoft.com/office/drawing/2014/main" id="{AFB0B4F2-3459-D7A6-1FA4-BBFA1B82EAE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91063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49" name="Plassholder for tekst 2">
            <a:extLst>
              <a:ext uri="{FF2B5EF4-FFF2-40B4-BE49-F238E27FC236}">
                <a16:creationId xmlns:a16="http://schemas.microsoft.com/office/drawing/2014/main" id="{B7EC8049-458B-2CE4-A0E6-B05355BB9FC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14385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50" name="Plassholder for tekst 2">
            <a:extLst>
              <a:ext uri="{FF2B5EF4-FFF2-40B4-BE49-F238E27FC236}">
                <a16:creationId xmlns:a16="http://schemas.microsoft.com/office/drawing/2014/main" id="{9D499701-C932-3D00-0415-1C88FA8BC9C7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77463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</p:spTree>
    <p:extLst>
      <p:ext uri="{BB962C8B-B14F-4D97-AF65-F5344CB8AC3E}">
        <p14:creationId xmlns:p14="http://schemas.microsoft.com/office/powerpoint/2010/main" val="36818195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ssholder for tekst 26">
            <a:extLst>
              <a:ext uri="{FF2B5EF4-FFF2-40B4-BE49-F238E27FC236}">
                <a16:creationId xmlns:a16="http://schemas.microsoft.com/office/drawing/2014/main" id="{1DCA1C69-CF78-FFC3-DBBC-281EE23A089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458318" y="2137299"/>
            <a:ext cx="7565801" cy="1741699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>
              <a:defRPr sz="1600"/>
            </a:lvl2pPr>
            <a:lvl3pPr>
              <a:defRPr sz="1400"/>
            </a:lvl3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sp>
        <p:nvSpPr>
          <p:cNvPr id="28" name="Tittel 1">
            <a:extLst>
              <a:ext uri="{FF2B5EF4-FFF2-40B4-BE49-F238E27FC236}">
                <a16:creationId xmlns:a16="http://schemas.microsoft.com/office/drawing/2014/main" id="{9AD0CAC6-25A8-C1E5-7102-8D2D503076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7406" y="383286"/>
            <a:ext cx="9548985" cy="7892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0">
                <a:solidFill>
                  <a:schemeClr val="accent1"/>
                </a:solidFill>
                <a:latin typeface="Neo Sans W1G" panose="020B0504030504040204" pitchFamily="34" charset="0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1" name="Plassholder for tekst 12">
            <a:extLst>
              <a:ext uri="{FF2B5EF4-FFF2-40B4-BE49-F238E27FC236}">
                <a16:creationId xmlns:a16="http://schemas.microsoft.com/office/drawing/2014/main" id="{CBBA1284-EA66-AADB-159D-B2332CF6A7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58320" y="1192247"/>
            <a:ext cx="7928072" cy="788987"/>
          </a:xfrm>
        </p:spPr>
        <p:txBody>
          <a:bodyPr>
            <a:noAutofit/>
          </a:bodyPr>
          <a:lstStyle>
            <a:lvl1pPr marL="0" indent="0">
              <a:buNone/>
              <a:defRPr sz="5400" b="1" i="0">
                <a:solidFill>
                  <a:schemeClr val="bg1">
                    <a:lumMod val="75000"/>
                  </a:schemeClr>
                </a:solidFill>
                <a:latin typeface="Neo Sans W1G" panose="020B0504030504040204" pitchFamily="34" charset="0"/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nb-NO"/>
              <a:t>legge til tekst</a:t>
            </a:r>
          </a:p>
        </p:txBody>
      </p:sp>
      <p:sp>
        <p:nvSpPr>
          <p:cNvPr id="44" name="Avrundet rektangel 43">
            <a:extLst>
              <a:ext uri="{FF2B5EF4-FFF2-40B4-BE49-F238E27FC236}">
                <a16:creationId xmlns:a16="http://schemas.microsoft.com/office/drawing/2014/main" id="{B3F97E82-DC7B-5D85-5FA9-2460B26BCB1F}"/>
              </a:ext>
            </a:extLst>
          </p:cNvPr>
          <p:cNvSpPr/>
          <p:nvPr userDrawn="1"/>
        </p:nvSpPr>
        <p:spPr>
          <a:xfrm>
            <a:off x="2458319" y="4350825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5" name="TekstSylinder 44">
            <a:extLst>
              <a:ext uri="{FF2B5EF4-FFF2-40B4-BE49-F238E27FC236}">
                <a16:creationId xmlns:a16="http://schemas.microsoft.com/office/drawing/2014/main" id="{5AB6454D-A013-063F-4B9E-10BBB73458C0}"/>
              </a:ext>
            </a:extLst>
          </p:cNvPr>
          <p:cNvSpPr txBox="1"/>
          <p:nvPr userDrawn="1"/>
        </p:nvSpPr>
        <p:spPr>
          <a:xfrm>
            <a:off x="3101457" y="4410041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1</a:t>
            </a:r>
          </a:p>
        </p:txBody>
      </p:sp>
      <p:sp>
        <p:nvSpPr>
          <p:cNvPr id="46" name="Plassholder for tekst 12">
            <a:extLst>
              <a:ext uri="{FF2B5EF4-FFF2-40B4-BE49-F238E27FC236}">
                <a16:creationId xmlns:a16="http://schemas.microsoft.com/office/drawing/2014/main" id="{DE2BA6C9-EDCE-916B-434D-1219E59D60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591064" y="5430127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7" name="Avrundet rektangel 46">
            <a:extLst>
              <a:ext uri="{FF2B5EF4-FFF2-40B4-BE49-F238E27FC236}">
                <a16:creationId xmlns:a16="http://schemas.microsoft.com/office/drawing/2014/main" id="{647DA5F5-F782-9CA3-8395-4DABA60FEBEE}"/>
              </a:ext>
            </a:extLst>
          </p:cNvPr>
          <p:cNvSpPr/>
          <p:nvPr userDrawn="1"/>
        </p:nvSpPr>
        <p:spPr>
          <a:xfrm>
            <a:off x="5188908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8" name="Plassholder for tekst 12">
            <a:extLst>
              <a:ext uri="{FF2B5EF4-FFF2-40B4-BE49-F238E27FC236}">
                <a16:creationId xmlns:a16="http://schemas.microsoft.com/office/drawing/2014/main" id="{E3E157C9-4693-08F0-FA93-BE76557FF2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321653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9" name="Avrundet rektangel 48">
            <a:extLst>
              <a:ext uri="{FF2B5EF4-FFF2-40B4-BE49-F238E27FC236}">
                <a16:creationId xmlns:a16="http://schemas.microsoft.com/office/drawing/2014/main" id="{56E91C82-3F7E-5B12-DF52-DE5A88C57EA9}"/>
              </a:ext>
            </a:extLst>
          </p:cNvPr>
          <p:cNvSpPr/>
          <p:nvPr userDrawn="1"/>
        </p:nvSpPr>
        <p:spPr>
          <a:xfrm>
            <a:off x="7944987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0" name="TekstSylinder 49">
            <a:extLst>
              <a:ext uri="{FF2B5EF4-FFF2-40B4-BE49-F238E27FC236}">
                <a16:creationId xmlns:a16="http://schemas.microsoft.com/office/drawing/2014/main" id="{F3BE0E17-A4F7-8706-BB81-692D6F9092C9}"/>
              </a:ext>
            </a:extLst>
          </p:cNvPr>
          <p:cNvSpPr txBox="1"/>
          <p:nvPr userDrawn="1"/>
        </p:nvSpPr>
        <p:spPr>
          <a:xfrm>
            <a:off x="8588125" y="4393093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3</a:t>
            </a:r>
          </a:p>
        </p:txBody>
      </p:sp>
      <p:sp>
        <p:nvSpPr>
          <p:cNvPr id="51" name="Plassholder for tekst 12">
            <a:extLst>
              <a:ext uri="{FF2B5EF4-FFF2-40B4-BE49-F238E27FC236}">
                <a16:creationId xmlns:a16="http://schemas.microsoft.com/office/drawing/2014/main" id="{645B2F63-F48E-D07F-4027-1210FCEA357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77732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5" name="TekstSylinder 54">
            <a:extLst>
              <a:ext uri="{FF2B5EF4-FFF2-40B4-BE49-F238E27FC236}">
                <a16:creationId xmlns:a16="http://schemas.microsoft.com/office/drawing/2014/main" id="{EB35989D-4EE8-D799-A7A4-274E4B5CBC8B}"/>
              </a:ext>
            </a:extLst>
          </p:cNvPr>
          <p:cNvSpPr txBox="1"/>
          <p:nvPr userDrawn="1"/>
        </p:nvSpPr>
        <p:spPr>
          <a:xfrm>
            <a:off x="5806156" y="4410041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2</a:t>
            </a:r>
          </a:p>
        </p:txBody>
      </p:sp>
      <p:sp>
        <p:nvSpPr>
          <p:cNvPr id="56" name="Plassholder for tekst 2">
            <a:extLst>
              <a:ext uri="{FF2B5EF4-FFF2-40B4-BE49-F238E27FC236}">
                <a16:creationId xmlns:a16="http://schemas.microsoft.com/office/drawing/2014/main" id="{D7F2F50D-6AF6-8524-786C-00F9FC455B8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591063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57" name="Plassholder for tekst 2">
            <a:extLst>
              <a:ext uri="{FF2B5EF4-FFF2-40B4-BE49-F238E27FC236}">
                <a16:creationId xmlns:a16="http://schemas.microsoft.com/office/drawing/2014/main" id="{C8DA702F-0FAC-241C-2468-19F931A2726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14385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58" name="Plassholder for tekst 2">
            <a:extLst>
              <a:ext uri="{FF2B5EF4-FFF2-40B4-BE49-F238E27FC236}">
                <a16:creationId xmlns:a16="http://schemas.microsoft.com/office/drawing/2014/main" id="{DB5F5D13-6AEB-D3F5-CFB0-711C37E0DE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77463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</p:spTree>
    <p:extLst>
      <p:ext uri="{BB962C8B-B14F-4D97-AF65-F5344CB8AC3E}">
        <p14:creationId xmlns:p14="http://schemas.microsoft.com/office/powerpoint/2010/main" val="169061638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ssholder for tittel 1">
            <a:extLst>
              <a:ext uri="{FF2B5EF4-FFF2-40B4-BE49-F238E27FC236}">
                <a16:creationId xmlns:a16="http://schemas.microsoft.com/office/drawing/2014/main" id="{B08878D6-E5BA-4990-2819-7573A05C1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29" name="Avrundet rektangel 28">
            <a:extLst>
              <a:ext uri="{FF2B5EF4-FFF2-40B4-BE49-F238E27FC236}">
                <a16:creationId xmlns:a16="http://schemas.microsoft.com/office/drawing/2014/main" id="{20D1EEA5-3F82-D822-FF2A-7AAC001DC22C}"/>
              </a:ext>
            </a:extLst>
          </p:cNvPr>
          <p:cNvSpPr/>
          <p:nvPr userDrawn="1"/>
        </p:nvSpPr>
        <p:spPr>
          <a:xfrm>
            <a:off x="850811" y="4350825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1" name="TekstSylinder 30">
            <a:extLst>
              <a:ext uri="{FF2B5EF4-FFF2-40B4-BE49-F238E27FC236}">
                <a16:creationId xmlns:a16="http://schemas.microsoft.com/office/drawing/2014/main" id="{AEE32A42-B1CF-B825-8256-A6DA581C9981}"/>
              </a:ext>
            </a:extLst>
          </p:cNvPr>
          <p:cNvSpPr txBox="1"/>
          <p:nvPr userDrawn="1"/>
        </p:nvSpPr>
        <p:spPr>
          <a:xfrm>
            <a:off x="1493949" y="4410041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5</a:t>
            </a:r>
          </a:p>
        </p:txBody>
      </p:sp>
      <p:sp>
        <p:nvSpPr>
          <p:cNvPr id="32" name="Plassholder for tekst 12">
            <a:extLst>
              <a:ext uri="{FF2B5EF4-FFF2-40B4-BE49-F238E27FC236}">
                <a16:creationId xmlns:a16="http://schemas.microsoft.com/office/drawing/2014/main" id="{BDFF959B-95B4-37E5-76B3-92C4215E64A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556" y="5430127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3" name="Avrundet rektangel 32">
            <a:extLst>
              <a:ext uri="{FF2B5EF4-FFF2-40B4-BE49-F238E27FC236}">
                <a16:creationId xmlns:a16="http://schemas.microsoft.com/office/drawing/2014/main" id="{3C36909B-A9A7-0B4D-3B36-2CD6E38B59A6}"/>
              </a:ext>
            </a:extLst>
          </p:cNvPr>
          <p:cNvSpPr/>
          <p:nvPr userDrawn="1"/>
        </p:nvSpPr>
        <p:spPr>
          <a:xfrm>
            <a:off x="3581400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5" name="Plassholder for tekst 12">
            <a:extLst>
              <a:ext uri="{FF2B5EF4-FFF2-40B4-BE49-F238E27FC236}">
                <a16:creationId xmlns:a16="http://schemas.microsoft.com/office/drawing/2014/main" id="{C663CA11-3F5C-0D5F-6F50-3A0E6016455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14145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6" name="Avrundet rektangel 35">
            <a:extLst>
              <a:ext uri="{FF2B5EF4-FFF2-40B4-BE49-F238E27FC236}">
                <a16:creationId xmlns:a16="http://schemas.microsoft.com/office/drawing/2014/main" id="{6966ED87-1874-7CA6-2D75-4FD1C5A95BA9}"/>
              </a:ext>
            </a:extLst>
          </p:cNvPr>
          <p:cNvSpPr/>
          <p:nvPr userDrawn="1"/>
        </p:nvSpPr>
        <p:spPr>
          <a:xfrm>
            <a:off x="6337479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8" name="TekstSylinder 37">
            <a:extLst>
              <a:ext uri="{FF2B5EF4-FFF2-40B4-BE49-F238E27FC236}">
                <a16:creationId xmlns:a16="http://schemas.microsoft.com/office/drawing/2014/main" id="{DBD0BD86-2AA9-3CA2-7532-77EF4A6DFA98}"/>
              </a:ext>
            </a:extLst>
          </p:cNvPr>
          <p:cNvSpPr txBox="1"/>
          <p:nvPr userDrawn="1"/>
        </p:nvSpPr>
        <p:spPr>
          <a:xfrm>
            <a:off x="6980617" y="4393093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7</a:t>
            </a:r>
          </a:p>
        </p:txBody>
      </p:sp>
      <p:sp>
        <p:nvSpPr>
          <p:cNvPr id="39" name="Plassholder for tekst 12">
            <a:extLst>
              <a:ext uri="{FF2B5EF4-FFF2-40B4-BE49-F238E27FC236}">
                <a16:creationId xmlns:a16="http://schemas.microsoft.com/office/drawing/2014/main" id="{9F973CE7-7DBA-D59A-72E5-2993D1A72F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70224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0" name="Avrundet rektangel 39">
            <a:extLst>
              <a:ext uri="{FF2B5EF4-FFF2-40B4-BE49-F238E27FC236}">
                <a16:creationId xmlns:a16="http://schemas.microsoft.com/office/drawing/2014/main" id="{0BFD2AE2-4650-F956-8F18-F8585D7E8292}"/>
              </a:ext>
            </a:extLst>
          </p:cNvPr>
          <p:cNvSpPr/>
          <p:nvPr userDrawn="1"/>
        </p:nvSpPr>
        <p:spPr>
          <a:xfrm>
            <a:off x="9016284" y="4333877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2" name="TekstSylinder 41">
            <a:extLst>
              <a:ext uri="{FF2B5EF4-FFF2-40B4-BE49-F238E27FC236}">
                <a16:creationId xmlns:a16="http://schemas.microsoft.com/office/drawing/2014/main" id="{B909EDA3-45DA-69C6-FD62-99E5205291BA}"/>
              </a:ext>
            </a:extLst>
          </p:cNvPr>
          <p:cNvSpPr txBox="1"/>
          <p:nvPr userDrawn="1"/>
        </p:nvSpPr>
        <p:spPr>
          <a:xfrm>
            <a:off x="9659422" y="4393093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8</a:t>
            </a:r>
          </a:p>
        </p:txBody>
      </p:sp>
      <p:sp>
        <p:nvSpPr>
          <p:cNvPr id="43" name="Plassholder for tekst 12">
            <a:extLst>
              <a:ext uri="{FF2B5EF4-FFF2-40B4-BE49-F238E27FC236}">
                <a16:creationId xmlns:a16="http://schemas.microsoft.com/office/drawing/2014/main" id="{EBF85893-389A-CAEA-198E-8E3629B28D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149029" y="5413179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4" name="TekstSylinder 43">
            <a:extLst>
              <a:ext uri="{FF2B5EF4-FFF2-40B4-BE49-F238E27FC236}">
                <a16:creationId xmlns:a16="http://schemas.microsoft.com/office/drawing/2014/main" id="{E0EBCDEA-50CF-B86B-48DB-FE798A44892E}"/>
              </a:ext>
            </a:extLst>
          </p:cNvPr>
          <p:cNvSpPr txBox="1"/>
          <p:nvPr userDrawn="1"/>
        </p:nvSpPr>
        <p:spPr>
          <a:xfrm>
            <a:off x="4198648" y="4410041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6</a:t>
            </a:r>
          </a:p>
        </p:txBody>
      </p:sp>
      <p:sp>
        <p:nvSpPr>
          <p:cNvPr id="45" name="Plassholder for innhold 2">
            <a:extLst>
              <a:ext uri="{FF2B5EF4-FFF2-40B4-BE49-F238E27FC236}">
                <a16:creationId xmlns:a16="http://schemas.microsoft.com/office/drawing/2014/main" id="{F158BC5C-3041-EC50-A457-01520FAD2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58319" y="1352253"/>
            <a:ext cx="4802400" cy="67009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1200"/>
            </a:lvl2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509FDF1F-8018-D4E7-AF62-4D94B264AA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83555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23" name="Plassholder for tekst 2">
            <a:extLst>
              <a:ext uri="{FF2B5EF4-FFF2-40B4-BE49-F238E27FC236}">
                <a16:creationId xmlns:a16="http://schemas.microsoft.com/office/drawing/2014/main" id="{A1E7B7CE-5BE4-AC4B-D98E-96CBAD50F7D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706877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25" name="Plassholder for tekst 2">
            <a:extLst>
              <a:ext uri="{FF2B5EF4-FFF2-40B4-BE49-F238E27FC236}">
                <a16:creationId xmlns:a16="http://schemas.microsoft.com/office/drawing/2014/main" id="{47C1226A-684A-F2C0-6E2B-72409562BF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69955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26" name="Plassholder for tekst 2">
            <a:extLst>
              <a:ext uri="{FF2B5EF4-FFF2-40B4-BE49-F238E27FC236}">
                <a16:creationId xmlns:a16="http://schemas.microsoft.com/office/drawing/2014/main" id="{4EE41C3E-7C87-1598-B0D6-CBEE220A58C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153520" y="5039002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21" name="Avrundet rektangel 20">
            <a:extLst>
              <a:ext uri="{FF2B5EF4-FFF2-40B4-BE49-F238E27FC236}">
                <a16:creationId xmlns:a16="http://schemas.microsoft.com/office/drawing/2014/main" id="{CCC0EFA7-9766-970F-4605-4EBD7CCD95CA}"/>
              </a:ext>
            </a:extLst>
          </p:cNvPr>
          <p:cNvSpPr/>
          <p:nvPr userDrawn="1"/>
        </p:nvSpPr>
        <p:spPr>
          <a:xfrm>
            <a:off x="850811" y="2203973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22" name="TekstSylinder 21">
            <a:extLst>
              <a:ext uri="{FF2B5EF4-FFF2-40B4-BE49-F238E27FC236}">
                <a16:creationId xmlns:a16="http://schemas.microsoft.com/office/drawing/2014/main" id="{71D396CD-9878-ACCE-AF35-11E360D6CFA6}"/>
              </a:ext>
            </a:extLst>
          </p:cNvPr>
          <p:cNvSpPr txBox="1"/>
          <p:nvPr userDrawn="1"/>
        </p:nvSpPr>
        <p:spPr>
          <a:xfrm>
            <a:off x="1493949" y="2263189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1</a:t>
            </a:r>
          </a:p>
        </p:txBody>
      </p:sp>
      <p:sp>
        <p:nvSpPr>
          <p:cNvPr id="24" name="Plassholder for tekst 12">
            <a:extLst>
              <a:ext uri="{FF2B5EF4-FFF2-40B4-BE49-F238E27FC236}">
                <a16:creationId xmlns:a16="http://schemas.microsoft.com/office/drawing/2014/main" id="{E489EE1F-D044-DF95-FB52-337D799CFD3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83556" y="3283275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0" name="Avrundet rektangel 29">
            <a:extLst>
              <a:ext uri="{FF2B5EF4-FFF2-40B4-BE49-F238E27FC236}">
                <a16:creationId xmlns:a16="http://schemas.microsoft.com/office/drawing/2014/main" id="{12F99FC5-C9DF-ACAA-B2DA-A8D7C62314E3}"/>
              </a:ext>
            </a:extLst>
          </p:cNvPr>
          <p:cNvSpPr/>
          <p:nvPr userDrawn="1"/>
        </p:nvSpPr>
        <p:spPr>
          <a:xfrm>
            <a:off x="3581400" y="2187025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4" name="Plassholder for tekst 12">
            <a:extLst>
              <a:ext uri="{FF2B5EF4-FFF2-40B4-BE49-F238E27FC236}">
                <a16:creationId xmlns:a16="http://schemas.microsoft.com/office/drawing/2014/main" id="{C6DEC298-A3A1-06AC-36C4-507045BC31AD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714145" y="3266327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37" name="Avrundet rektangel 36">
            <a:extLst>
              <a:ext uri="{FF2B5EF4-FFF2-40B4-BE49-F238E27FC236}">
                <a16:creationId xmlns:a16="http://schemas.microsoft.com/office/drawing/2014/main" id="{AC56E693-3787-BDFB-3218-CA544BD2A096}"/>
              </a:ext>
            </a:extLst>
          </p:cNvPr>
          <p:cNvSpPr/>
          <p:nvPr userDrawn="1"/>
        </p:nvSpPr>
        <p:spPr>
          <a:xfrm>
            <a:off x="6337479" y="2187025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1" name="TekstSylinder 40">
            <a:extLst>
              <a:ext uri="{FF2B5EF4-FFF2-40B4-BE49-F238E27FC236}">
                <a16:creationId xmlns:a16="http://schemas.microsoft.com/office/drawing/2014/main" id="{5CA63A2A-1270-A84F-B77E-50397CD9FC3D}"/>
              </a:ext>
            </a:extLst>
          </p:cNvPr>
          <p:cNvSpPr txBox="1"/>
          <p:nvPr userDrawn="1"/>
        </p:nvSpPr>
        <p:spPr>
          <a:xfrm>
            <a:off x="6980617" y="2246241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3</a:t>
            </a:r>
          </a:p>
        </p:txBody>
      </p:sp>
      <p:sp>
        <p:nvSpPr>
          <p:cNvPr id="46" name="Plassholder for tekst 12">
            <a:extLst>
              <a:ext uri="{FF2B5EF4-FFF2-40B4-BE49-F238E27FC236}">
                <a16:creationId xmlns:a16="http://schemas.microsoft.com/office/drawing/2014/main" id="{733A0278-0988-4869-875E-6A4C09623BE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470224" y="3266327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7" name="Avrundet rektangel 46">
            <a:extLst>
              <a:ext uri="{FF2B5EF4-FFF2-40B4-BE49-F238E27FC236}">
                <a16:creationId xmlns:a16="http://schemas.microsoft.com/office/drawing/2014/main" id="{05E62F39-5813-0A59-C575-76260D90A067}"/>
              </a:ext>
            </a:extLst>
          </p:cNvPr>
          <p:cNvSpPr/>
          <p:nvPr userDrawn="1"/>
        </p:nvSpPr>
        <p:spPr>
          <a:xfrm>
            <a:off x="9016284" y="2187025"/>
            <a:ext cx="2079133" cy="1951149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48" name="TekstSylinder 47">
            <a:extLst>
              <a:ext uri="{FF2B5EF4-FFF2-40B4-BE49-F238E27FC236}">
                <a16:creationId xmlns:a16="http://schemas.microsoft.com/office/drawing/2014/main" id="{F95E8670-A854-5752-0504-2AD574F48C4D}"/>
              </a:ext>
            </a:extLst>
          </p:cNvPr>
          <p:cNvSpPr txBox="1"/>
          <p:nvPr userDrawn="1"/>
        </p:nvSpPr>
        <p:spPr>
          <a:xfrm>
            <a:off x="9659422" y="2246241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4</a:t>
            </a:r>
          </a:p>
        </p:txBody>
      </p:sp>
      <p:sp>
        <p:nvSpPr>
          <p:cNvPr id="49" name="Plassholder for tekst 12">
            <a:extLst>
              <a:ext uri="{FF2B5EF4-FFF2-40B4-BE49-F238E27FC236}">
                <a16:creationId xmlns:a16="http://schemas.microsoft.com/office/drawing/2014/main" id="{ADA9C6C1-5A4D-C439-1BC0-87E49AFDEF2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149029" y="3266327"/>
            <a:ext cx="1819275" cy="601663"/>
          </a:xfr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0" name="TekstSylinder 49">
            <a:extLst>
              <a:ext uri="{FF2B5EF4-FFF2-40B4-BE49-F238E27FC236}">
                <a16:creationId xmlns:a16="http://schemas.microsoft.com/office/drawing/2014/main" id="{B4EFC6C7-3886-84F4-093E-5F5C4BB38FE8}"/>
              </a:ext>
            </a:extLst>
          </p:cNvPr>
          <p:cNvSpPr txBox="1"/>
          <p:nvPr userDrawn="1"/>
        </p:nvSpPr>
        <p:spPr>
          <a:xfrm>
            <a:off x="4198648" y="2263189"/>
            <a:ext cx="798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3600" b="1" i="0">
                <a:solidFill>
                  <a:schemeClr val="accent1"/>
                </a:solidFill>
                <a:latin typeface="Neo Sans W1G" panose="020B0504030504040204" pitchFamily="34" charset="0"/>
              </a:rPr>
              <a:t>2</a:t>
            </a:r>
          </a:p>
        </p:txBody>
      </p:sp>
      <p:sp>
        <p:nvSpPr>
          <p:cNvPr id="51" name="Plassholder for tekst 2">
            <a:extLst>
              <a:ext uri="{FF2B5EF4-FFF2-40B4-BE49-F238E27FC236}">
                <a16:creationId xmlns:a16="http://schemas.microsoft.com/office/drawing/2014/main" id="{6197C8B0-6F03-ADE9-EBC9-12F6D758102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83555" y="2892150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52" name="Plassholder for tekst 2">
            <a:extLst>
              <a:ext uri="{FF2B5EF4-FFF2-40B4-BE49-F238E27FC236}">
                <a16:creationId xmlns:a16="http://schemas.microsoft.com/office/drawing/2014/main" id="{135CEDCE-4A0E-901B-D9FA-CD6DBC2609E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706877" y="2892150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53" name="Plassholder for tekst 2">
            <a:extLst>
              <a:ext uri="{FF2B5EF4-FFF2-40B4-BE49-F238E27FC236}">
                <a16:creationId xmlns:a16="http://schemas.microsoft.com/office/drawing/2014/main" id="{FCC9C582-16BB-87D1-AB5E-277A33002B37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469955" y="2892150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  <p:sp>
        <p:nvSpPr>
          <p:cNvPr id="54" name="Plassholder for tekst 2">
            <a:extLst>
              <a:ext uri="{FF2B5EF4-FFF2-40B4-BE49-F238E27FC236}">
                <a16:creationId xmlns:a16="http://schemas.microsoft.com/office/drawing/2014/main" id="{96F3FE9E-983B-34A1-47A6-4CF8D598982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153520" y="2892150"/>
            <a:ext cx="1819275" cy="304604"/>
          </a:xfrm>
        </p:spPr>
        <p:txBody>
          <a:bodyPr>
            <a:noAutofit/>
          </a:bodyPr>
          <a:lstStyle>
            <a:lvl1pPr marL="0" indent="0" algn="ctr">
              <a:buNone/>
              <a:defRPr sz="1400" b="1" i="0">
                <a:solidFill>
                  <a:schemeClr val="bg1">
                    <a:lumMod val="65000"/>
                  </a:schemeClr>
                </a:solidFill>
                <a:latin typeface="Raleway" panose="020B0403030101060003" pitchFamily="34" charset="77"/>
              </a:defRPr>
            </a:lvl1pPr>
          </a:lstStyle>
          <a:p>
            <a:pPr lvl="0"/>
            <a:r>
              <a:rPr lang="nb-NO"/>
              <a:t>TITTEL</a:t>
            </a:r>
          </a:p>
        </p:txBody>
      </p:sp>
    </p:spTree>
    <p:extLst>
      <p:ext uri="{BB962C8B-B14F-4D97-AF65-F5344CB8AC3E}">
        <p14:creationId xmlns:p14="http://schemas.microsoft.com/office/powerpoint/2010/main" val="2440816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01337-26DA-4B97-BFCE-9A78C0A7C7A9}" type="datetimeFigureOut">
              <a:rPr lang="nb-NO" smtClean="0"/>
              <a:t>02.10.2025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63700-BBCE-466D-87F6-05E3F149EA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96254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CB09B53B-2D52-D09E-1FF3-028AFF7AF651}"/>
              </a:ext>
            </a:extLst>
          </p:cNvPr>
          <p:cNvSpPr/>
          <p:nvPr userDrawn="1"/>
        </p:nvSpPr>
        <p:spPr>
          <a:xfrm>
            <a:off x="0" y="8879"/>
            <a:ext cx="2195995" cy="68491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201501" dist="38100" algn="l" rotWithShape="0">
              <a:prstClr val="black">
                <a:alpha val="6863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Tittel 1">
            <a:extLst>
              <a:ext uri="{FF2B5EF4-FFF2-40B4-BE49-F238E27FC236}">
                <a16:creationId xmlns:a16="http://schemas.microsoft.com/office/drawing/2014/main" id="{F72D2455-1298-31DD-292A-0CB99A40A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39CD7D7-4F75-7B3D-3907-4F2AC7778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95566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6" name="object 7">
            <a:extLst>
              <a:ext uri="{FF2B5EF4-FFF2-40B4-BE49-F238E27FC236}">
                <a16:creationId xmlns:a16="http://schemas.microsoft.com/office/drawing/2014/main" id="{ECC70D76-9787-A7CE-21DE-2620F2B7E409}"/>
              </a:ext>
            </a:extLst>
          </p:cNvPr>
          <p:cNvSpPr/>
          <p:nvPr userDrawn="1"/>
        </p:nvSpPr>
        <p:spPr>
          <a:xfrm>
            <a:off x="3759700" y="3652005"/>
            <a:ext cx="4189095" cy="0"/>
          </a:xfrm>
          <a:custGeom>
            <a:avLst/>
            <a:gdLst/>
            <a:ahLst/>
            <a:cxnLst/>
            <a:rect l="l" t="t" r="r" b="b"/>
            <a:pathLst>
              <a:path w="4189095">
                <a:moveTo>
                  <a:pt x="0" y="0"/>
                </a:moveTo>
                <a:lnTo>
                  <a:pt x="4188802" y="0"/>
                </a:lnTo>
              </a:path>
            </a:pathLst>
          </a:custGeom>
          <a:ln w="25400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5239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72D2455-1298-31DD-292A-0CB99A40A9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76906"/>
            <a:ext cx="9144000" cy="766293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18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239CD7D7-4F75-7B3D-3907-4F2AC7778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48624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</p:spTree>
    <p:extLst>
      <p:ext uri="{BB962C8B-B14F-4D97-AF65-F5344CB8AC3E}">
        <p14:creationId xmlns:p14="http://schemas.microsoft.com/office/powerpoint/2010/main" val="240386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tittel 1">
            <a:extLst>
              <a:ext uri="{FF2B5EF4-FFF2-40B4-BE49-F238E27FC236}">
                <a16:creationId xmlns:a16="http://schemas.microsoft.com/office/drawing/2014/main" id="{24EEC679-4216-4430-DF24-5062B0E25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innhold 2">
            <a:extLst>
              <a:ext uri="{FF2B5EF4-FFF2-40B4-BE49-F238E27FC236}">
                <a16:creationId xmlns:a16="http://schemas.microsoft.com/office/drawing/2014/main" id="{92AF5DAE-23C3-0DD4-7807-6918BBD78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400" y="2030931"/>
            <a:ext cx="8819400" cy="414603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9" name="Plassholder for bilde 8">
            <a:extLst>
              <a:ext uri="{FF2B5EF4-FFF2-40B4-BE49-F238E27FC236}">
                <a16:creationId xmlns:a16="http://schemas.microsoft.com/office/drawing/2014/main" id="{8FDB0301-35A1-3000-D58A-D36014FE35D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2030413"/>
            <a:ext cx="2203450" cy="4146550"/>
          </a:xfrm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369164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ssholder for tittel 1">
            <a:extLst>
              <a:ext uri="{FF2B5EF4-FFF2-40B4-BE49-F238E27FC236}">
                <a16:creationId xmlns:a16="http://schemas.microsoft.com/office/drawing/2014/main" id="{24EEC679-4216-4430-DF24-5062B0E25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7" name="Plassholder for innhold 2">
            <a:extLst>
              <a:ext uri="{FF2B5EF4-FFF2-40B4-BE49-F238E27FC236}">
                <a16:creationId xmlns:a16="http://schemas.microsoft.com/office/drawing/2014/main" id="{92AF5DAE-23C3-0DD4-7807-6918BBD788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400" y="2030931"/>
            <a:ext cx="8819400" cy="414603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162590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E3B6881-4ED7-624A-3FA4-DCA34A119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4400" y="2030931"/>
            <a:ext cx="8819400" cy="4146032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Tittel 1">
            <a:extLst>
              <a:ext uri="{FF2B5EF4-FFF2-40B4-BE49-F238E27FC236}">
                <a16:creationId xmlns:a16="http://schemas.microsoft.com/office/drawing/2014/main" id="{729F6A24-CD60-D3FE-1AB5-D4C10A25E5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7406" y="383286"/>
            <a:ext cx="9548985" cy="7892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0">
                <a:solidFill>
                  <a:schemeClr val="accent1"/>
                </a:solidFill>
                <a:latin typeface="Neo Sans W1G" panose="020B0504030504040204" pitchFamily="34" charset="0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6" name="Plassholder for tekst 12">
            <a:extLst>
              <a:ext uri="{FF2B5EF4-FFF2-40B4-BE49-F238E27FC236}">
                <a16:creationId xmlns:a16="http://schemas.microsoft.com/office/drawing/2014/main" id="{E1D20839-E2AC-4ED6-2216-0071F7AEA44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34400" y="1192247"/>
            <a:ext cx="7851991" cy="788987"/>
          </a:xfrm>
        </p:spPr>
        <p:txBody>
          <a:bodyPr>
            <a:noAutofit/>
          </a:bodyPr>
          <a:lstStyle>
            <a:lvl1pPr marL="0" indent="0">
              <a:buNone/>
              <a:defRPr sz="5400" b="1" i="0">
                <a:solidFill>
                  <a:schemeClr val="bg1">
                    <a:lumMod val="75000"/>
                  </a:schemeClr>
                </a:solidFill>
                <a:latin typeface="Neo Sans W1G" panose="020B0504030504040204" pitchFamily="34" charset="0"/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nb-NO"/>
              <a:t>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404429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0067BE6A-692E-A75F-DBFC-413B7827CA3A}"/>
              </a:ext>
            </a:extLst>
          </p:cNvPr>
          <p:cNvSpPr/>
          <p:nvPr userDrawn="1"/>
        </p:nvSpPr>
        <p:spPr>
          <a:xfrm>
            <a:off x="0" y="8879"/>
            <a:ext cx="2195995" cy="68491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201501" dist="38100" algn="l" rotWithShape="0">
              <a:prstClr val="black">
                <a:alpha val="6863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E3B6881-4ED7-624A-3FA4-DCA34A119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0000" y="1626700"/>
            <a:ext cx="4802400" cy="670095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</p:txBody>
      </p:sp>
      <p:sp>
        <p:nvSpPr>
          <p:cNvPr id="8" name="Plassholder for tittel 1">
            <a:extLst>
              <a:ext uri="{FF2B5EF4-FFF2-40B4-BE49-F238E27FC236}">
                <a16:creationId xmlns:a16="http://schemas.microsoft.com/office/drawing/2014/main" id="{24EEC679-4216-4430-DF24-5062B0E25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3E4FC582-0281-ABFE-D252-55430F1A4E5A}"/>
              </a:ext>
            </a:extLst>
          </p:cNvPr>
          <p:cNvSpPr/>
          <p:nvPr userDrawn="1"/>
        </p:nvSpPr>
        <p:spPr>
          <a:xfrm>
            <a:off x="2520000" y="1304805"/>
            <a:ext cx="4189095" cy="0"/>
          </a:xfrm>
          <a:custGeom>
            <a:avLst/>
            <a:gdLst/>
            <a:ahLst/>
            <a:cxnLst/>
            <a:rect l="l" t="t" r="r" b="b"/>
            <a:pathLst>
              <a:path w="4189095">
                <a:moveTo>
                  <a:pt x="0" y="0"/>
                </a:moveTo>
                <a:lnTo>
                  <a:pt x="4188802" y="0"/>
                </a:lnTo>
              </a:path>
            </a:pathLst>
          </a:custGeom>
          <a:ln w="25400">
            <a:solidFill>
              <a:schemeClr val="accent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id="{1B51F4B2-89A2-5882-09ED-36A9A1E5DB2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524000" y="2555873"/>
            <a:ext cx="3816000" cy="36210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343059F2-9AF5-11CA-5534-C66EE6BB299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19363" y="2555875"/>
            <a:ext cx="4803775" cy="3621088"/>
          </a:xfrm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</p:spTree>
    <p:extLst>
      <p:ext uri="{BB962C8B-B14F-4D97-AF65-F5344CB8AC3E}">
        <p14:creationId xmlns:p14="http://schemas.microsoft.com/office/powerpoint/2010/main" val="1819715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0067BE6A-692E-A75F-DBFC-413B7827CA3A}"/>
              </a:ext>
            </a:extLst>
          </p:cNvPr>
          <p:cNvSpPr/>
          <p:nvPr userDrawn="1"/>
        </p:nvSpPr>
        <p:spPr>
          <a:xfrm>
            <a:off x="0" y="8879"/>
            <a:ext cx="2195995" cy="68491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201501" dist="38100" algn="l" rotWithShape="0">
              <a:prstClr val="black">
                <a:alpha val="6863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10" name="Plassholder for innhold 2">
            <a:extLst>
              <a:ext uri="{FF2B5EF4-FFF2-40B4-BE49-F238E27FC236}">
                <a16:creationId xmlns:a16="http://schemas.microsoft.com/office/drawing/2014/main" id="{1B51F4B2-89A2-5882-09ED-36A9A1E5DB2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524000" y="2555873"/>
            <a:ext cx="3816000" cy="362108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1" name="Plassholder for bilde 10">
            <a:extLst>
              <a:ext uri="{FF2B5EF4-FFF2-40B4-BE49-F238E27FC236}">
                <a16:creationId xmlns:a16="http://schemas.microsoft.com/office/drawing/2014/main" id="{343059F2-9AF5-11CA-5534-C66EE6BB299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519363" y="2555875"/>
            <a:ext cx="4803775" cy="3621088"/>
          </a:xfrm>
        </p:spPr>
        <p:txBody>
          <a:bodyPr/>
          <a:lstStyle/>
          <a:p>
            <a:r>
              <a:rPr lang="nb-NO"/>
              <a:t>Klikk på ikonet for å legge til et bilde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32CB5DDC-3E1C-E248-DCD6-FCC99AAB7F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7406" y="383286"/>
            <a:ext cx="9548985" cy="7892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5400" b="1" i="0">
                <a:solidFill>
                  <a:schemeClr val="accent1"/>
                </a:solidFill>
                <a:latin typeface="Neo Sans W1G" panose="020B0504030504040204" pitchFamily="34" charset="0"/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8" name="Plassholder for tekst 12">
            <a:extLst>
              <a:ext uri="{FF2B5EF4-FFF2-40B4-BE49-F238E27FC236}">
                <a16:creationId xmlns:a16="http://schemas.microsoft.com/office/drawing/2014/main" id="{3D722076-90D9-1588-67A3-F2C12AAAAB5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534400" y="1192247"/>
            <a:ext cx="7851991" cy="788987"/>
          </a:xfrm>
        </p:spPr>
        <p:txBody>
          <a:bodyPr>
            <a:noAutofit/>
          </a:bodyPr>
          <a:lstStyle>
            <a:lvl1pPr marL="0" indent="0">
              <a:buNone/>
              <a:defRPr sz="5400" b="1" i="0">
                <a:solidFill>
                  <a:schemeClr val="bg1">
                    <a:lumMod val="75000"/>
                  </a:schemeClr>
                </a:solidFill>
                <a:latin typeface="Neo Sans W1G" panose="020B0504030504040204" pitchFamily="34" charset="0"/>
              </a:defRPr>
            </a:lvl1pPr>
            <a:lvl2pPr>
              <a:defRPr sz="3200"/>
            </a:lvl2pPr>
            <a:lvl3pPr>
              <a:defRPr sz="32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nb-NO"/>
              <a:t>legge til tekst</a:t>
            </a:r>
          </a:p>
        </p:txBody>
      </p:sp>
    </p:spTree>
    <p:extLst>
      <p:ext uri="{BB962C8B-B14F-4D97-AF65-F5344CB8AC3E}">
        <p14:creationId xmlns:p14="http://schemas.microsoft.com/office/powerpoint/2010/main" val="13777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alpha val="3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F315F3AE-A565-A3A4-3C1E-7A3EC9A47572}"/>
              </a:ext>
            </a:extLst>
          </p:cNvPr>
          <p:cNvSpPr/>
          <p:nvPr userDrawn="1"/>
        </p:nvSpPr>
        <p:spPr>
          <a:xfrm>
            <a:off x="0" y="8879"/>
            <a:ext cx="2195995" cy="68491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  <a:effectLst>
            <a:outerShdw blurRad="201501" dist="38100" algn="l" rotWithShape="0">
              <a:prstClr val="black">
                <a:alpha val="6863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C1C57B9F-752D-9F0E-32D1-57D54311C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29800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C226D3E-1801-7F71-5101-736B3A544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34400" y="1713600"/>
            <a:ext cx="8819400" cy="4463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00BDB181-444A-5F11-42BA-C29CE4077E7A}"/>
              </a:ext>
            </a:extLst>
          </p:cNvPr>
          <p:cNvPicPr>
            <a:picLocks noChangeAspect="1"/>
          </p:cNvPicPr>
          <p:nvPr userDrawn="1"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210" y="-4985"/>
            <a:ext cx="1245142" cy="1500410"/>
          </a:xfrm>
          <a:prstGeom prst="rect">
            <a:avLst/>
          </a:prstGeom>
        </p:spPr>
      </p:pic>
      <p:sp>
        <p:nvSpPr>
          <p:cNvPr id="9" name="Plassholder for tittel 1">
            <a:extLst>
              <a:ext uri="{FF2B5EF4-FFF2-40B4-BE49-F238E27FC236}">
                <a16:creationId xmlns:a16="http://schemas.microsoft.com/office/drawing/2014/main" id="{63229A1E-8029-FEB8-2130-A2F5C7209EC7}"/>
              </a:ext>
            </a:extLst>
          </p:cNvPr>
          <p:cNvSpPr txBox="1">
            <a:spLocks/>
          </p:cNvSpPr>
          <p:nvPr userDrawn="1"/>
        </p:nvSpPr>
        <p:spPr>
          <a:xfrm>
            <a:off x="2208726" y="1176496"/>
            <a:ext cx="9145073" cy="8004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0" i="0" kern="1200">
                <a:solidFill>
                  <a:schemeClr val="accent1"/>
                </a:solidFill>
                <a:latin typeface="Neo Sans W1G Medium" panose="020B0504030504040204" pitchFamily="34" charset="0"/>
                <a:ea typeface="+mj-ea"/>
                <a:cs typeface="+mj-cs"/>
              </a:defRPr>
            </a:lvl1pPr>
          </a:lstStyle>
          <a:p>
            <a:endParaRPr lang="nb-NO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54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5400" b="1" i="0" kern="1200">
          <a:solidFill>
            <a:schemeClr val="accent1"/>
          </a:solidFill>
          <a:latin typeface="Neo Sans W1G" panose="020B0504030504040204" pitchFamily="34" charset="0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13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aleway Light" panose="020B0403030101060003" pitchFamily="34" charset="77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3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aleway Light" panose="020B0403030101060003" pitchFamily="34" charset="77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3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Raleway Light" panose="020B0403030101060003" pitchFamily="34" charset="77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3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Raleway Light" panose="020B0403030101060003" pitchFamily="34" charset="77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SzPct val="13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Raleway Light" panose="020B0403030101060003" pitchFamily="34" charset="77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svg"/><Relationship Id="rId18" Type="http://schemas.openxmlformats.org/officeDocument/2006/relationships/image" Target="../media/image12.png"/><Relationship Id="rId3" Type="http://schemas.openxmlformats.org/officeDocument/2006/relationships/diagramData" Target="../diagrams/data1.xml"/><Relationship Id="rId21" Type="http://schemas.openxmlformats.org/officeDocument/2006/relationships/image" Target="../media/image15.svg"/><Relationship Id="rId7" Type="http://schemas.microsoft.com/office/2007/relationships/diagramDrawing" Target="../diagrams/drawing1.xml"/><Relationship Id="rId12" Type="http://schemas.openxmlformats.org/officeDocument/2006/relationships/image" Target="../media/image6.png"/><Relationship Id="rId17" Type="http://schemas.openxmlformats.org/officeDocument/2006/relationships/image" Target="../media/image11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0.png"/><Relationship Id="rId20" Type="http://schemas.openxmlformats.org/officeDocument/2006/relationships/image" Target="../media/image14.png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5.svg"/><Relationship Id="rId5" Type="http://schemas.openxmlformats.org/officeDocument/2006/relationships/diagramQuickStyle" Target="../diagrams/quickStyle1.xml"/><Relationship Id="rId15" Type="http://schemas.openxmlformats.org/officeDocument/2006/relationships/image" Target="../media/image9.svg"/><Relationship Id="rId10" Type="http://schemas.openxmlformats.org/officeDocument/2006/relationships/image" Target="../media/image4.png"/><Relationship Id="rId19" Type="http://schemas.openxmlformats.org/officeDocument/2006/relationships/image" Target="../media/image13.sv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svg"/><Relationship Id="rId1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F1607A-AC41-2189-5C1E-8C96AE117E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e 11">
            <a:extLst>
              <a:ext uri="{FF2B5EF4-FFF2-40B4-BE49-F238E27FC236}">
                <a16:creationId xmlns:a16="http://schemas.microsoft.com/office/drawing/2014/main" id="{1822E9E5-3103-91B8-A8F3-66ECE1AD9896}"/>
              </a:ext>
            </a:extLst>
          </p:cNvPr>
          <p:cNvSpPr/>
          <p:nvPr/>
        </p:nvSpPr>
        <p:spPr>
          <a:xfrm>
            <a:off x="4429365" y="1726106"/>
            <a:ext cx="4228695" cy="4228695"/>
          </a:xfrm>
          <a:prstGeom prst="ellipse">
            <a:avLst/>
          </a:prstGeom>
          <a:gradFill flip="none" rotWithShape="1">
            <a:gsLst>
              <a:gs pos="100000">
                <a:srgbClr val="DADADA"/>
              </a:gs>
              <a:gs pos="39000">
                <a:schemeClr val="bg1">
                  <a:lumMod val="9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25628" dist="38100" dir="5400000" sx="94932" sy="94932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itle 9">
            <a:extLst>
              <a:ext uri="{FF2B5EF4-FFF2-40B4-BE49-F238E27FC236}">
                <a16:creationId xmlns:a16="http://schemas.microsoft.com/office/drawing/2014/main" id="{AC688906-56C4-696F-D5BF-1CD56DFCE928}"/>
              </a:ext>
            </a:extLst>
          </p:cNvPr>
          <p:cNvSpPr txBox="1">
            <a:spLocks/>
          </p:cNvSpPr>
          <p:nvPr/>
        </p:nvSpPr>
        <p:spPr>
          <a:xfrm>
            <a:off x="1064179" y="357444"/>
            <a:ext cx="7809995" cy="80041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i="0" kern="1200">
                <a:solidFill>
                  <a:schemeClr val="accent1"/>
                </a:solidFill>
                <a:latin typeface="Neo Sans W1G" panose="020B0504030504040204" pitchFamily="34" charset="0"/>
                <a:ea typeface="+mj-ea"/>
                <a:cs typeface="+mj-cs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5400" b="1" i="0" u="none" strike="noStrike" kern="1200" cap="none" spc="0" normalizeH="0" baseline="0" noProof="0" dirty="0">
                <a:ln>
                  <a:noFill/>
                </a:ln>
                <a:solidFill>
                  <a:srgbClr val="EC7C30"/>
                </a:solidFill>
                <a:effectLst/>
                <a:uLnTx/>
                <a:uFillTx/>
                <a:latin typeface="Neo Sans W1G" panose="020B0504030504040204" pitchFamily="34" charset="0"/>
                <a:ea typeface="+mj-ea"/>
                <a:cs typeface="+mj-cs"/>
              </a:rPr>
              <a:t>Målgrupper</a:t>
            </a:r>
          </a:p>
        </p:txBody>
      </p:sp>
      <p:grpSp>
        <p:nvGrpSpPr>
          <p:cNvPr id="4" name="Gruppe 3">
            <a:extLst>
              <a:ext uri="{FF2B5EF4-FFF2-40B4-BE49-F238E27FC236}">
                <a16:creationId xmlns:a16="http://schemas.microsoft.com/office/drawing/2014/main" id="{8337047E-AFBC-F6F7-2BC3-DA98A97F3CDB}"/>
              </a:ext>
            </a:extLst>
          </p:cNvPr>
          <p:cNvGrpSpPr/>
          <p:nvPr/>
        </p:nvGrpSpPr>
        <p:grpSpPr>
          <a:xfrm>
            <a:off x="1496265" y="288162"/>
            <a:ext cx="10306179" cy="6597126"/>
            <a:chOff x="1496265" y="288162"/>
            <a:chExt cx="10306179" cy="6597126"/>
          </a:xfrm>
        </p:grpSpPr>
        <p:grpSp>
          <p:nvGrpSpPr>
            <p:cNvPr id="3" name="Gruppe 2">
              <a:extLst>
                <a:ext uri="{FF2B5EF4-FFF2-40B4-BE49-F238E27FC236}">
                  <a16:creationId xmlns:a16="http://schemas.microsoft.com/office/drawing/2014/main" id="{82928E15-BFD7-DC52-9C7A-31CA9005068D}"/>
                </a:ext>
              </a:extLst>
            </p:cNvPr>
            <p:cNvGrpSpPr/>
            <p:nvPr/>
          </p:nvGrpSpPr>
          <p:grpSpPr>
            <a:xfrm>
              <a:off x="1496265" y="288162"/>
              <a:ext cx="10306179" cy="6597126"/>
              <a:chOff x="1496265" y="288162"/>
              <a:chExt cx="10306179" cy="6597126"/>
            </a:xfrm>
          </p:grpSpPr>
          <p:grpSp>
            <p:nvGrpSpPr>
              <p:cNvPr id="2" name="Gruppe 1">
                <a:extLst>
                  <a:ext uri="{FF2B5EF4-FFF2-40B4-BE49-F238E27FC236}">
                    <a16:creationId xmlns:a16="http://schemas.microsoft.com/office/drawing/2014/main" id="{9546AEC2-F464-0D09-9D24-C49249CC6BF9}"/>
                  </a:ext>
                </a:extLst>
              </p:cNvPr>
              <p:cNvGrpSpPr/>
              <p:nvPr/>
            </p:nvGrpSpPr>
            <p:grpSpPr>
              <a:xfrm>
                <a:off x="1496265" y="288162"/>
                <a:ext cx="10306179" cy="6597126"/>
                <a:chOff x="2128213" y="420644"/>
                <a:chExt cx="8892779" cy="5786002"/>
              </a:xfrm>
            </p:grpSpPr>
            <p:sp>
              <p:nvSpPr>
                <p:cNvPr id="39" name="Text Placeholder 2">
                  <a:extLst>
                    <a:ext uri="{FF2B5EF4-FFF2-40B4-BE49-F238E27FC236}">
                      <a16:creationId xmlns:a16="http://schemas.microsoft.com/office/drawing/2014/main" id="{52FA5931-B0E7-3748-199B-CEA73DF8434D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2188553" y="1643932"/>
                  <a:ext cx="2417802" cy="1325985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377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1pPr>
                  <a:lvl2pPr marL="45718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4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2pPr>
                  <a:lvl3pPr marL="914377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2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3pPr>
                  <a:lvl4pPr marL="1371566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4pPr>
                  <a:lvl5pPr marL="1828754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5pPr>
                  <a:lvl6pPr marL="2285943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131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320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50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377" rtl="0" eaLnBrk="1" fontAlgn="auto" latinLnBrk="0" hangingPunct="1">
                    <a:lnSpc>
                      <a:spcPct val="10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>
                      <a:srgbClr val="EC7C30"/>
                    </a:buClr>
                    <a:buSzPct val="130000"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nb-NO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E7E6E6">
                          <a:lumMod val="50000"/>
                        </a:srgbClr>
                      </a:solidFill>
                      <a:effectLst/>
                      <a:uLnTx/>
                      <a:uFillTx/>
                      <a:latin typeface="Raleway SemiBold" panose="020B0403030101060003" pitchFamily="34" charset="77"/>
                      <a:ea typeface="+mn-ea"/>
                      <a:cs typeface="+mn-cs"/>
                    </a:rPr>
                    <a:t>De liker å reise for å utforske, men de har en annen motivasjon enn andre. De er genuint opptatte av å beskytte natur og miljø, og tar en aktiv og ledende rolle i bærekraftig utvikling. De signaliserer en dyp respekt og appellerer til de som ønsker å være forbilder. De har gjerne et idealistisk livssyn og reiser ofte for å bidra som dugnadsturister.</a:t>
                  </a:r>
                  <a:r>
                    <a:rPr kumimoji="0" lang="en-US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E7E6E6">
                          <a:lumMod val="50000"/>
                        </a:srgbClr>
                      </a:solidFill>
                      <a:effectLst/>
                      <a:uLnTx/>
                      <a:uFillTx/>
                      <a:latin typeface="Raleway SemiBold" panose="020B0403030101060003" pitchFamily="34" charset="77"/>
                      <a:ea typeface="+mn-ea"/>
                      <a:cs typeface="+mn-cs"/>
                    </a:rPr>
                    <a:t>	</a:t>
                  </a:r>
                </a:p>
              </p:txBody>
            </p:sp>
            <p:sp>
              <p:nvSpPr>
                <p:cNvPr id="40" name="Text Placeholder 2">
                  <a:extLst>
                    <a:ext uri="{FF2B5EF4-FFF2-40B4-BE49-F238E27FC236}">
                      <a16:creationId xmlns:a16="http://schemas.microsoft.com/office/drawing/2014/main" id="{AFCA1E66-6340-9F73-ED3B-7C5377D1FFB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5617625" y="420644"/>
                  <a:ext cx="1731644" cy="1124791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0" indent="0" algn="l" defTabSz="914377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1pPr>
                  <a:lvl2pPr marL="45718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4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2pPr>
                  <a:lvl3pPr marL="914377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2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3pPr>
                  <a:lvl4pPr marL="1371566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4pPr>
                  <a:lvl5pPr marL="1828754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5pPr>
                  <a:lvl6pPr marL="2285943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131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320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50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lvl="0" algn="ctr">
                    <a:lnSpc>
                      <a:spcPct val="100000"/>
                    </a:lnSpc>
                    <a:buClr>
                      <a:srgbClr val="EC7C30"/>
                    </a:buClr>
                    <a:defRPr/>
                  </a:pPr>
                  <a:r>
                    <a:rPr kumimoji="0" lang="nb-NO" sz="100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E7E6E6">
                          <a:lumMod val="50000"/>
                        </a:srgbClr>
                      </a:solidFill>
                      <a:effectLst/>
                      <a:uLnTx/>
                      <a:uFillTx/>
                      <a:latin typeface="Raleway SemiBold" pitchFamily="2" charset="0"/>
                    </a:rPr>
                    <a:t>Deres primære motivasjon er å oppsøke og oppleve naturen. De er aktive i sin utforskning og fysisk aktivitet er en del av opplevelsen. De er også interessert i andre opplevelser</a:t>
                  </a:r>
                  <a:endParaRPr kumimoji="0" lang="en-US" sz="10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E7E6E6">
                        <a:lumMod val="50000"/>
                      </a:srgbClr>
                    </a:solidFill>
                    <a:effectLst/>
                    <a:uLnTx/>
                    <a:uFillTx/>
                    <a:latin typeface="Raleway SemiBold" pitchFamily="2" charset="0"/>
                  </a:endParaRPr>
                </a:p>
                <a:p>
                  <a:pPr marL="171450" marR="0" lvl="0" indent="-171450" algn="ctr" defTabSz="914377" rtl="0" eaLnBrk="1" fontAlgn="auto" latinLnBrk="0" hangingPunct="1">
                    <a:lnSpc>
                      <a:spcPct val="10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>
                      <a:srgbClr val="EC7C30"/>
                    </a:buClr>
                    <a:buSzPct val="130000"/>
                    <a:buFont typeface="Arial" panose="020B0604020202020204" pitchFamily="34" charset="0"/>
                    <a:buChar char="•"/>
                    <a:tabLst/>
                    <a:defRPr/>
                  </a:pPr>
                  <a:endParaRPr kumimoji="0" lang="en-US" sz="10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E7E6E6">
                        <a:lumMod val="50000"/>
                      </a:srgbClr>
                    </a:solidFill>
                    <a:effectLst/>
                    <a:uLnTx/>
                    <a:uFillTx/>
                    <a:latin typeface="Raleway SemiBold" pitchFamily="2" charset="0"/>
                  </a:endParaRPr>
                </a:p>
              </p:txBody>
            </p:sp>
            <p:sp>
              <p:nvSpPr>
                <p:cNvPr id="41" name="Text Placeholder 2">
                  <a:extLst>
                    <a:ext uri="{FF2B5EF4-FFF2-40B4-BE49-F238E27FC236}">
                      <a16:creationId xmlns:a16="http://schemas.microsoft.com/office/drawing/2014/main" id="{229BFA3E-E732-5D36-97B7-9D37D71CB27F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464926" y="1972948"/>
                  <a:ext cx="2556066" cy="1590037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Autofit/>
                </a:bodyPr>
                <a:lstStyle>
                  <a:lvl1pPr marL="0" indent="0" algn="l" defTabSz="914377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1pPr>
                  <a:lvl2pPr marL="45718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4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2pPr>
                  <a:lvl3pPr marL="914377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2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3pPr>
                  <a:lvl4pPr marL="1371566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4pPr>
                  <a:lvl5pPr marL="1828754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5pPr>
                  <a:lvl6pPr marL="2285943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131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320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50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377" rtl="0" eaLnBrk="1" fontAlgn="auto" latinLnBrk="0" hangingPunct="1">
                    <a:lnSpc>
                      <a:spcPct val="10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>
                      <a:srgbClr val="EC7C30"/>
                    </a:buClr>
                    <a:buSzPct val="130000"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nb-NO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E7E6E6">
                          <a:lumMod val="50000"/>
                        </a:srgbClr>
                      </a:solidFill>
                      <a:effectLst/>
                      <a:uLnTx/>
                      <a:uFillTx/>
                      <a:latin typeface="Raleway SemiBold" panose="020B0403030101060003" pitchFamily="34" charset="77"/>
                      <a:ea typeface="+mn-ea"/>
                      <a:cs typeface="+mn-cs"/>
                    </a:rPr>
                    <a:t>Nysgjerrigheten og oppdagelsen av naturen er det viktigste. Essensen er å finne glede og mening i naturen og den lokale kulturen gjennom personlig utforskning. De finner glede i å ta inn omgivelsene med ro og oppmerksomhet, og ønsker ikke å utfordre seg selv så fysisk eller over lengre tid.</a:t>
                  </a:r>
                  <a:r>
                    <a:rPr kumimoji="0" lang="en-US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E7E6E6">
                          <a:lumMod val="50000"/>
                        </a:srgbClr>
                      </a:solidFill>
                      <a:effectLst/>
                      <a:uLnTx/>
                      <a:uFillTx/>
                      <a:latin typeface="Raleway SemiBold" panose="020B0403030101060003" pitchFamily="34" charset="77"/>
                      <a:ea typeface="+mn-ea"/>
                      <a:cs typeface="+mn-cs"/>
                    </a:rPr>
                    <a:t>  </a:t>
                  </a:r>
                </a:p>
                <a:p>
                  <a:pPr marL="0" marR="0" lvl="0" indent="0" algn="ctr" defTabSz="914377" rtl="0" eaLnBrk="1" fontAlgn="auto" latinLnBrk="0" hangingPunct="1">
                    <a:lnSpc>
                      <a:spcPct val="10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>
                      <a:srgbClr val="EC7C30"/>
                    </a:buClr>
                    <a:buSzPct val="130000"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7E6E6">
                        <a:lumMod val="50000"/>
                      </a:srgbClr>
                    </a:solidFill>
                    <a:effectLst/>
                    <a:uLnTx/>
                    <a:uFillTx/>
                    <a:latin typeface="Raleway SemiBold" panose="020B0403030101060003" pitchFamily="34" charset="77"/>
                    <a:ea typeface="+mn-ea"/>
                    <a:cs typeface="+mn-cs"/>
                  </a:endParaRPr>
                </a:p>
                <a:p>
                  <a:pPr marL="0" marR="0" lvl="0" indent="0" algn="ctr" defTabSz="914377" rtl="0" eaLnBrk="1" fontAlgn="auto" latinLnBrk="0" hangingPunct="1">
                    <a:lnSpc>
                      <a:spcPct val="10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>
                      <a:srgbClr val="EC7C30"/>
                    </a:buClr>
                    <a:buSzPct val="130000"/>
                    <a:buFont typeface="Arial" panose="020B0604020202020204" pitchFamily="34" charset="0"/>
                    <a:buNone/>
                    <a:tabLst/>
                    <a:defRPr/>
                  </a:pPr>
                  <a:endPara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7E6E6">
                        <a:lumMod val="50000"/>
                      </a:srgbClr>
                    </a:solidFill>
                    <a:effectLst/>
                    <a:uLnTx/>
                    <a:uFillTx/>
                    <a:latin typeface="Raleway SemiBold" panose="020B0403030101060003" pitchFamily="34" charset="77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Text Placeholder 2">
                  <a:extLst>
                    <a:ext uri="{FF2B5EF4-FFF2-40B4-BE49-F238E27FC236}">
                      <a16:creationId xmlns:a16="http://schemas.microsoft.com/office/drawing/2014/main" id="{46301ABF-3BB6-CCA3-8D29-7A529CDBE017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683158" y="3606553"/>
                  <a:ext cx="2330440" cy="97560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377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1pPr>
                  <a:lvl2pPr marL="45718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4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2pPr>
                  <a:lvl3pPr marL="914377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2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3pPr>
                  <a:lvl4pPr marL="1371566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4pPr>
                  <a:lvl5pPr marL="1828754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5pPr>
                  <a:lvl6pPr marL="2285943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131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320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50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377" rtl="0" eaLnBrk="1" fontAlgn="auto" latinLnBrk="0" hangingPunct="1">
                    <a:lnSpc>
                      <a:spcPct val="10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>
                      <a:srgbClr val="EC7C30"/>
                    </a:buClr>
                    <a:buSzPct val="130000"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nb-NO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E7E6E6">
                          <a:lumMod val="50000"/>
                        </a:srgbClr>
                      </a:solidFill>
                      <a:effectLst/>
                      <a:uLnTx/>
                      <a:uFillTx/>
                      <a:latin typeface="Raleway SemiBold" panose="020B0403030101060003" pitchFamily="34" charset="77"/>
                      <a:ea typeface="+mn-ea"/>
                      <a:cs typeface="+mn-cs"/>
                    </a:rPr>
                    <a:t>Reiser for å aktivt oppsøke kjente steder, attraksjoner og nye opplevelser. I Nord-Norge kan dette for eksempel være nordlyset, Nordkapp eller hvalsafari.  </a:t>
                  </a:r>
                  <a:endPara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7E6E6">
                        <a:lumMod val="50000"/>
                      </a:srgbClr>
                    </a:solidFill>
                    <a:effectLst/>
                    <a:uLnTx/>
                    <a:uFillTx/>
                    <a:latin typeface="Raleway SemiBold" panose="020B0403030101060003" pitchFamily="34" charset="77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Text Placeholder 2">
                  <a:extLst>
                    <a:ext uri="{FF2B5EF4-FFF2-40B4-BE49-F238E27FC236}">
                      <a16:creationId xmlns:a16="http://schemas.microsoft.com/office/drawing/2014/main" id="{B4904308-0FA2-7451-EC29-5D0A67FBC93A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8013915" y="4950268"/>
                  <a:ext cx="2556066" cy="88059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lnSpcReduction="10000"/>
                </a:bodyPr>
                <a:lstStyle>
                  <a:lvl1pPr marL="0" indent="0" algn="l" defTabSz="914377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1pPr>
                  <a:lvl2pPr marL="45718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4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2pPr>
                  <a:lvl3pPr marL="914377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2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3pPr>
                  <a:lvl4pPr marL="1371566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4pPr>
                  <a:lvl5pPr marL="1828754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5pPr>
                  <a:lvl6pPr marL="2285943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131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320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50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algn="ctr" defTabSz="914377" rtl="0" eaLnBrk="1" fontAlgn="auto" latinLnBrk="0" hangingPunct="1">
                    <a:lnSpc>
                      <a:spcPct val="10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>
                      <a:srgbClr val="EC7C30"/>
                    </a:buClr>
                    <a:buSzPct val="130000"/>
                    <a:tabLst/>
                    <a:defRPr/>
                  </a:pPr>
                  <a:r>
                    <a:rPr kumimoji="0" lang="nb-NO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E7E6E6">
                          <a:lumMod val="50000"/>
                        </a:srgbClr>
                      </a:solidFill>
                      <a:effectLst/>
                      <a:uLnTx/>
                      <a:uFillTx/>
                      <a:latin typeface="Raleway SemiBold" panose="020B0403030101060003" pitchFamily="34" charset="77"/>
                      <a:ea typeface="+mn-ea"/>
                      <a:cs typeface="+mn-cs"/>
                    </a:rPr>
                    <a:t>Disse er entusiaster med en dyp og lidenskapelig interesse og som ønsker å fordype seg i kultur. De ønsker et variert kulturtilbud med mange opplevelser i teater, gallerier, museer, på konserter osv. Kultur er </a:t>
                  </a:r>
                  <a:r>
                    <a:rPr kumimoji="0" lang="nb-NO" sz="1000" b="1" i="0" u="none" strike="noStrike" kern="1200" cap="none" spc="0" normalizeH="0" baseline="0" noProof="0" dirty="0" err="1">
                      <a:ln>
                        <a:noFill/>
                      </a:ln>
                      <a:solidFill>
                        <a:srgbClr val="E7E6E6">
                          <a:lumMod val="50000"/>
                        </a:srgbClr>
                      </a:solidFill>
                      <a:effectLst/>
                      <a:uLnTx/>
                      <a:uFillTx/>
                      <a:latin typeface="Raleway SemiBold" panose="020B0403030101060003" pitchFamily="34" charset="77"/>
                      <a:ea typeface="+mn-ea"/>
                      <a:cs typeface="+mn-cs"/>
                    </a:rPr>
                    <a:t>hoveddriveren</a:t>
                  </a:r>
                  <a:r>
                    <a:rPr kumimoji="0" lang="nb-NO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E7E6E6">
                          <a:lumMod val="50000"/>
                        </a:srgbClr>
                      </a:solidFill>
                      <a:effectLst/>
                      <a:uLnTx/>
                      <a:uFillTx/>
                      <a:latin typeface="Raleway SemiBold" panose="020B0403030101060003" pitchFamily="34" charset="77"/>
                      <a:ea typeface="+mn-ea"/>
                      <a:cs typeface="+mn-cs"/>
                    </a:rPr>
                    <a:t> for å reise.</a:t>
                  </a:r>
                  <a:endPara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7E6E6">
                        <a:lumMod val="50000"/>
                      </a:srgbClr>
                    </a:solidFill>
                    <a:effectLst/>
                    <a:uLnTx/>
                    <a:uFillTx/>
                    <a:latin typeface="Raleway SemiBold" panose="020B0403030101060003" pitchFamily="34" charset="77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Text Placeholder 2">
                  <a:extLst>
                    <a:ext uri="{FF2B5EF4-FFF2-40B4-BE49-F238E27FC236}">
                      <a16:creationId xmlns:a16="http://schemas.microsoft.com/office/drawing/2014/main" id="{714E24CC-BBDD-A394-CDF9-0F73CACCED51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2430721" y="5278148"/>
                  <a:ext cx="2819401" cy="92849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0" indent="0" algn="l" defTabSz="914377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1pPr>
                  <a:lvl2pPr marL="45718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4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2pPr>
                  <a:lvl3pPr marL="914377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2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3pPr>
                  <a:lvl4pPr marL="1371566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4pPr>
                  <a:lvl5pPr marL="1828754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5pPr>
                  <a:lvl6pPr marL="2285943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131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320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50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marR="0" lvl="0" indent="0" algn="ctr" defTabSz="914377" rtl="0" eaLnBrk="1" fontAlgn="auto" latinLnBrk="0" hangingPunct="1">
                    <a:lnSpc>
                      <a:spcPct val="10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>
                      <a:srgbClr val="EC7C30"/>
                    </a:buClr>
                    <a:buSzPct val="130000"/>
                    <a:buFont typeface="Arial" panose="020B0604020202020204" pitchFamily="34" charset="0"/>
                    <a:buNone/>
                    <a:tabLst/>
                    <a:defRPr/>
                  </a:pPr>
                  <a:r>
                    <a:rPr kumimoji="0" lang="nb-NO" sz="100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E7E6E6">
                          <a:lumMod val="50000"/>
                        </a:srgbClr>
                      </a:solidFill>
                      <a:effectLst/>
                      <a:uLnTx/>
                      <a:uFillTx/>
                      <a:latin typeface="Raleway SemiBold" panose="020B0403030101060003" pitchFamily="34" charset="77"/>
                      <a:ea typeface="+mn-ea"/>
                      <a:cs typeface="+mn-cs"/>
                    </a:rPr>
                    <a:t>Hovedmotivasjon for disse er å slappe av når de reiser på ferie. De prioriterer en rolig tilværelse, og foretrekker å utforske på egen hånd og ha få aktiviteter. De oppsøker aktivt steder og opplevelser for å nettopp gjøre dette.</a:t>
                  </a:r>
                  <a:endParaRPr kumimoji="0" lang="en-US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7E6E6">
                        <a:lumMod val="50000"/>
                      </a:srgbClr>
                    </a:solidFill>
                    <a:effectLst/>
                    <a:uLnTx/>
                    <a:uFillTx/>
                    <a:latin typeface="Raleway SemiBold" panose="020B0403030101060003" pitchFamily="34" charset="77"/>
                    <a:ea typeface="+mn-ea"/>
                    <a:cs typeface="+mn-cs"/>
                  </a:endParaRPr>
                </a:p>
              </p:txBody>
            </p:sp>
            <p:sp>
              <p:nvSpPr>
                <p:cNvPr id="45" name="Text Placeholder 2">
                  <a:extLst>
                    <a:ext uri="{FF2B5EF4-FFF2-40B4-BE49-F238E27FC236}">
                      <a16:creationId xmlns:a16="http://schemas.microsoft.com/office/drawing/2014/main" id="{8E56B06A-1E0C-DD84-6230-15BB3F812625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2128213" y="3586207"/>
                  <a:ext cx="2101546" cy="928498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 fontScale="92500"/>
                </a:bodyPr>
                <a:lstStyle>
                  <a:lvl1pPr marL="0" indent="0" algn="l" defTabSz="914377" rtl="0" eaLnBrk="1" latinLnBrk="0" hangingPunct="1">
                    <a:lnSpc>
                      <a:spcPct val="90000"/>
                    </a:lnSpc>
                    <a:spcBef>
                      <a:spcPts val="10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6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1pPr>
                  <a:lvl2pPr marL="45718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4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2pPr>
                  <a:lvl3pPr marL="914377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2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3pPr>
                  <a:lvl4pPr marL="1371566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4pPr>
                  <a:lvl5pPr marL="1828754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Clr>
                      <a:schemeClr val="accent1"/>
                    </a:buClr>
                    <a:buSzPct val="130000"/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Raleway Light" panose="020B0403030101060003" pitchFamily="34" charset="77"/>
                      <a:ea typeface="+mn-ea"/>
                      <a:cs typeface="+mn-cs"/>
                    </a:defRPr>
                  </a:lvl5pPr>
                  <a:lvl6pPr marL="2285943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131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320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509" indent="0" algn="l" defTabSz="914377" rtl="0" eaLnBrk="1" latinLnBrk="0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None/>
                    <a:defRPr sz="1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R="0" lvl="0" algn="r" defTabSz="914377" rtl="0" eaLnBrk="1" fontAlgn="auto" latinLnBrk="0" hangingPunct="1">
                    <a:lnSpc>
                      <a:spcPct val="100000"/>
                    </a:lnSpc>
                    <a:spcBef>
                      <a:spcPts val="1000"/>
                    </a:spcBef>
                    <a:spcAft>
                      <a:spcPts val="0"/>
                    </a:spcAft>
                    <a:buClr>
                      <a:srgbClr val="EC7C30"/>
                    </a:buClr>
                    <a:buSzPct val="130000"/>
                    <a:tabLst/>
                    <a:defRPr/>
                  </a:pPr>
                  <a:r>
                    <a:rPr kumimoji="0" lang="nb-NO" sz="1050" b="1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E7E6E6">
                          <a:lumMod val="50000"/>
                        </a:srgbClr>
                      </a:solidFill>
                      <a:effectLst/>
                      <a:uLnTx/>
                      <a:uFillTx/>
                      <a:latin typeface="Raleway SemiBold" panose="020B0403030101060003" pitchFamily="34" charset="77"/>
                      <a:ea typeface="+mn-ea"/>
                      <a:cs typeface="+mn-cs"/>
                    </a:rPr>
                    <a:t>Samholdet med sitt reisefølge (familie og/eller venner), og å styrke relasjoner og skape tettere bånd er det viktigste for disse når de skal reise. De kan ha ulik motivasjon som avgjør hvilket reisemål de velger.</a:t>
                  </a:r>
                  <a:endParaRPr kumimoji="0" lang="en-US" sz="105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E7E6E6">
                        <a:lumMod val="50000"/>
                      </a:srgbClr>
                    </a:solidFill>
                    <a:effectLst/>
                    <a:uLnTx/>
                    <a:uFillTx/>
                    <a:latin typeface="Raleway SemiBold" panose="020B0403030101060003" pitchFamily="34" charset="77"/>
                    <a:ea typeface="+mn-ea"/>
                    <a:cs typeface="+mn-cs"/>
                  </a:endParaRPr>
                </a:p>
              </p:txBody>
            </p:sp>
          </p:grpSp>
          <p:graphicFrame>
            <p:nvGraphicFramePr>
              <p:cNvPr id="10" name="Diagram 9">
                <a:extLst>
                  <a:ext uri="{FF2B5EF4-FFF2-40B4-BE49-F238E27FC236}">
                    <a16:creationId xmlns:a16="http://schemas.microsoft.com/office/drawing/2014/main" id="{16C6DD4D-252B-76AF-A2AA-29C3225C0DB3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735807850"/>
                  </p:ext>
                </p:extLst>
              </p:nvPr>
            </p:nvGraphicFramePr>
            <p:xfrm>
              <a:off x="4054003" y="1478421"/>
              <a:ext cx="5030467" cy="467301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3" r:lo="rId4" r:qs="rId5" r:cs="rId6"/>
              </a:graphicData>
            </a:graphic>
          </p:graphicFrame>
        </p:grpSp>
        <p:pic>
          <p:nvPicPr>
            <p:cNvPr id="16" name="Grafikk 15" descr="Fottur med heldekkende fyll">
              <a:extLst>
                <a:ext uri="{FF2B5EF4-FFF2-40B4-BE49-F238E27FC236}">
                  <a16:creationId xmlns:a16="http://schemas.microsoft.com/office/drawing/2014/main" id="{7EC9EEB8-D1C0-60C5-D574-0389BD81C821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6295014" y="1533306"/>
              <a:ext cx="548444" cy="548444"/>
            </a:xfrm>
            <a:prstGeom prst="rect">
              <a:avLst/>
            </a:prstGeom>
          </p:spPr>
        </p:pic>
        <p:pic>
          <p:nvPicPr>
            <p:cNvPr id="22" name="Grafikk 21" descr="Familie med to barn med heldekkende fyll">
              <a:extLst>
                <a:ext uri="{FF2B5EF4-FFF2-40B4-BE49-F238E27FC236}">
                  <a16:creationId xmlns:a16="http://schemas.microsoft.com/office/drawing/2014/main" id="{EFF5E770-CAA1-6CF9-C1E5-35AD223C74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343155" y="3763062"/>
              <a:ext cx="642994" cy="642994"/>
            </a:xfrm>
            <a:prstGeom prst="rect">
              <a:avLst/>
            </a:prstGeom>
          </p:spPr>
        </p:pic>
        <p:pic>
          <p:nvPicPr>
            <p:cNvPr id="24" name="Grafikk 23" descr="Motiv med slott med heldekkende fyll">
              <a:extLst>
                <a:ext uri="{FF2B5EF4-FFF2-40B4-BE49-F238E27FC236}">
                  <a16:creationId xmlns:a16="http://schemas.microsoft.com/office/drawing/2014/main" id="{8CA7355B-19E9-A7F3-A940-037ECEC9CE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8130534" y="3762234"/>
              <a:ext cx="528505" cy="528505"/>
            </a:xfrm>
            <a:prstGeom prst="rect">
              <a:avLst/>
            </a:prstGeom>
          </p:spPr>
        </p:pic>
        <p:pic>
          <p:nvPicPr>
            <p:cNvPr id="26" name="Grafikk 25" descr="Skogsmotiv med heldekkende fyll">
              <a:extLst>
                <a:ext uri="{FF2B5EF4-FFF2-40B4-BE49-F238E27FC236}">
                  <a16:creationId xmlns:a16="http://schemas.microsoft.com/office/drawing/2014/main" id="{16B6B301-E461-0547-A3BE-814026F4EFAB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p:blipFill>
          <p:spPr>
            <a:xfrm>
              <a:off x="7804794" y="2080245"/>
              <a:ext cx="648353" cy="648353"/>
            </a:xfrm>
            <a:prstGeom prst="rect">
              <a:avLst/>
            </a:prstGeom>
          </p:spPr>
        </p:pic>
        <p:pic>
          <p:nvPicPr>
            <p:cNvPr id="32" name="Grafikk 31" descr="Historiefortelling med heldekkende fyll">
              <a:extLst>
                <a:ext uri="{FF2B5EF4-FFF2-40B4-BE49-F238E27FC236}">
                  <a16:creationId xmlns:a16="http://schemas.microsoft.com/office/drawing/2014/main" id="{FD102BE2-D629-760A-000F-BDCD80515256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/>
            </a:stretch>
          </p:blipFill>
          <p:spPr>
            <a:xfrm>
              <a:off x="7121725" y="4974312"/>
              <a:ext cx="564713" cy="564713"/>
            </a:xfrm>
            <a:prstGeom prst="rect">
              <a:avLst/>
            </a:prstGeom>
          </p:spPr>
        </p:pic>
        <p:pic>
          <p:nvPicPr>
            <p:cNvPr id="34" name="Grafikk 33" descr="Ferie med heldekkende fyll">
              <a:extLst>
                <a:ext uri="{FF2B5EF4-FFF2-40B4-BE49-F238E27FC236}">
                  <a16:creationId xmlns:a16="http://schemas.microsoft.com/office/drawing/2014/main" id="{D22FD2BD-9B8C-AF87-1D82-6E1AE80E66B8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/>
            </a:stretch>
          </p:blipFill>
          <p:spPr>
            <a:xfrm>
              <a:off x="5429699" y="5039282"/>
              <a:ext cx="499743" cy="499743"/>
            </a:xfrm>
            <a:prstGeom prst="rect">
              <a:avLst/>
            </a:prstGeom>
          </p:spPr>
        </p:pic>
        <p:pic>
          <p:nvPicPr>
            <p:cNvPr id="37" name="Grafikk 36" descr="Bærekraft med heldekkende fyll">
              <a:extLst>
                <a:ext uri="{FF2B5EF4-FFF2-40B4-BE49-F238E27FC236}">
                  <a16:creationId xmlns:a16="http://schemas.microsoft.com/office/drawing/2014/main" id="{BC1AA737-6FD1-1D4B-471B-5AB2433DAC65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/>
            </a:stretch>
          </p:blipFill>
          <p:spPr>
            <a:xfrm>
              <a:off x="4733371" y="2177054"/>
              <a:ext cx="490247" cy="49024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898096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-tema">
  <a:themeElements>
    <a:clrScheme name="NNR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EC7C30"/>
      </a:accent1>
      <a:accent2>
        <a:srgbClr val="DE3E40"/>
      </a:accent2>
      <a:accent3>
        <a:srgbClr val="A40050"/>
      </a:accent3>
      <a:accent4>
        <a:srgbClr val="660066"/>
      </a:accent4>
      <a:accent5>
        <a:srgbClr val="0562C1"/>
      </a:accent5>
      <a:accent6>
        <a:srgbClr val="0089E5"/>
      </a:accent6>
      <a:hlink>
        <a:srgbClr val="0011B2"/>
      </a:hlink>
      <a:folHlink>
        <a:srgbClr val="0089E5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2F2F2"/>
        </a:solidFill>
        <a:ln>
          <a:noFill/>
        </a:ln>
        <a:effectLst>
          <a:outerShdw blurRad="425628" dist="38100" dir="5400000" sx="94932" sy="94932" algn="t" rotWithShape="0">
            <a:prstClr val="black">
              <a:alpha val="15000"/>
            </a:prstClr>
          </a:outerShdw>
        </a:effectLst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NNR PP MAL" id="{D1EA966F-6C0E-9942-B7A0-617559AD1FF7}" vid="{3CD4646D-70F1-5F48-A0ED-B0D2E3DD99A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5C37116C23AA24FA2DD15AD85DC90E3" ma:contentTypeVersion="19" ma:contentTypeDescription="Opprett et nytt dokument." ma:contentTypeScope="" ma:versionID="351740ea6250075ad8015d0aede5b473">
  <xsd:schema xmlns:xsd="http://www.w3.org/2001/XMLSchema" xmlns:xs="http://www.w3.org/2001/XMLSchema" xmlns:p="http://schemas.microsoft.com/office/2006/metadata/properties" xmlns:ns2="07182bd4-7610-469b-b0c3-ceb444e03efe" xmlns:ns3="fa902f95-dcc7-4f11-85d3-19033393bec2" targetNamespace="http://schemas.microsoft.com/office/2006/metadata/properties" ma:root="true" ma:fieldsID="31950ce7129fffddc1ce3f02b97c3266" ns2:_="" ns3:_="">
    <xsd:import namespace="07182bd4-7610-469b-b0c3-ceb444e03efe"/>
    <xsd:import namespace="fa902f95-dcc7-4f11-85d3-19033393bec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182bd4-7610-469b-b0c3-ceb444e03ef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eb99867-51b9-4a37-b629-7177f994f02c}" ma:internalName="TaxCatchAll" ma:showField="CatchAllData" ma:web="07182bd4-7610-469b-b0c3-ceb444e03e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902f95-dcc7-4f11-85d3-19033393be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0f4e242b-2789-4299-9442-3ecf5bc09da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a902f95-dcc7-4f11-85d3-19033393bec2">
      <Terms xmlns="http://schemas.microsoft.com/office/infopath/2007/PartnerControls"/>
    </lcf76f155ced4ddcb4097134ff3c332f>
    <TaxCatchAll xmlns="07182bd4-7610-469b-b0c3-ceb444e03efe" xsi:nil="true"/>
  </documentManagement>
</p:properties>
</file>

<file path=customXml/itemProps1.xml><?xml version="1.0" encoding="utf-8"?>
<ds:datastoreItem xmlns:ds="http://schemas.openxmlformats.org/officeDocument/2006/customXml" ds:itemID="{FFB31D84-9802-4533-96A7-10BA6ABE65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B131924-E004-4350-9DD1-B34DE7E00F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182bd4-7610-469b-b0c3-ceb444e03efe"/>
    <ds:schemaRef ds:uri="fa902f95-dcc7-4f11-85d3-19033393be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49EF09-88E6-4D7F-8B44-E920BE184983}">
  <ds:schemaRefs>
    <ds:schemaRef ds:uri="http://schemas.microsoft.com/office/2006/metadata/properties"/>
    <ds:schemaRef ds:uri="http://schemas.microsoft.com/office/infopath/2007/PartnerControls"/>
    <ds:schemaRef ds:uri="fa902f95-dcc7-4f11-85d3-19033393bec2"/>
    <ds:schemaRef ds:uri="07182bd4-7610-469b-b0c3-ceb444e03ef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341</Words>
  <Application>Microsoft Office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7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9" baseType="lpstr">
      <vt:lpstr>Arial</vt:lpstr>
      <vt:lpstr>Calibri</vt:lpstr>
      <vt:lpstr>Neo Sans W1G</vt:lpstr>
      <vt:lpstr>Neo Sans W1G Medium</vt:lpstr>
      <vt:lpstr>Raleway</vt:lpstr>
      <vt:lpstr>Raleway Light</vt:lpstr>
      <vt:lpstr>Raleway SemiBold</vt:lpstr>
      <vt:lpstr>1_Office-tema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Agnete Stensland</dc:creator>
  <cp:lastModifiedBy>Agnete Stensland</cp:lastModifiedBy>
  <cp:revision>2</cp:revision>
  <dcterms:created xsi:type="dcterms:W3CDTF">2022-12-20T12:21:58Z</dcterms:created>
  <dcterms:modified xsi:type="dcterms:W3CDTF">2025-10-02T07:20:10Z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0x010100D5C37116C23AA24FA2DD15AD85DC90E3</vt:lpwstr>
  </property>
</Properties>
</file>